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9"/>
  </p:notesMasterIdLst>
  <p:sldIdLst>
    <p:sldId id="256" r:id="rId5"/>
    <p:sldId id="258" r:id="rId6"/>
    <p:sldId id="300" r:id="rId7"/>
    <p:sldId id="259" r:id="rId8"/>
    <p:sldId id="267" r:id="rId9"/>
    <p:sldId id="269" r:id="rId10"/>
    <p:sldId id="279" r:id="rId11"/>
    <p:sldId id="270" r:id="rId12"/>
    <p:sldId id="257" r:id="rId13"/>
    <p:sldId id="260" r:id="rId14"/>
    <p:sldId id="271" r:id="rId15"/>
    <p:sldId id="272" r:id="rId16"/>
    <p:sldId id="273" r:id="rId17"/>
    <p:sldId id="275" r:id="rId18"/>
    <p:sldId id="276" r:id="rId19"/>
    <p:sldId id="277" r:id="rId20"/>
    <p:sldId id="278" r:id="rId21"/>
    <p:sldId id="274" r:id="rId22"/>
    <p:sldId id="281" r:id="rId23"/>
    <p:sldId id="282" r:id="rId24"/>
    <p:sldId id="283" r:id="rId25"/>
    <p:sldId id="302" r:id="rId26"/>
    <p:sldId id="280" r:id="rId27"/>
    <p:sldId id="261" r:id="rId28"/>
    <p:sldId id="285" r:id="rId29"/>
    <p:sldId id="286" r:id="rId30"/>
    <p:sldId id="301"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262" r:id="rId44"/>
    <p:sldId id="303" r:id="rId45"/>
    <p:sldId id="304" r:id="rId46"/>
    <p:sldId id="305" r:id="rId47"/>
    <p:sldId id="306" r:id="rId48"/>
    <p:sldId id="307" r:id="rId49"/>
    <p:sldId id="308" r:id="rId50"/>
    <p:sldId id="309" r:id="rId51"/>
    <p:sldId id="310" r:id="rId52"/>
    <p:sldId id="311" r:id="rId53"/>
    <p:sldId id="312" r:id="rId54"/>
    <p:sldId id="313" r:id="rId55"/>
    <p:sldId id="263" r:id="rId56"/>
    <p:sldId id="314" r:id="rId57"/>
    <p:sldId id="315" r:id="rId58"/>
    <p:sldId id="317" r:id="rId59"/>
    <p:sldId id="318" r:id="rId60"/>
    <p:sldId id="320" r:id="rId61"/>
    <p:sldId id="321" r:id="rId62"/>
    <p:sldId id="322" r:id="rId63"/>
    <p:sldId id="323" r:id="rId64"/>
    <p:sldId id="324" r:id="rId65"/>
    <p:sldId id="264" r:id="rId66"/>
    <p:sldId id="284" r:id="rId67"/>
    <p:sldId id="265"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C000"/>
    <a:srgbClr val="EDE7E8"/>
    <a:srgbClr val="D9CCCF"/>
    <a:srgbClr val="AF112B"/>
    <a:srgbClr val="AF6073"/>
    <a:srgbClr val="861F41"/>
    <a:srgbClr val="E575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1349" autoAdjust="0"/>
  </p:normalViewPr>
  <p:slideViewPr>
    <p:cSldViewPr snapToGrid="0">
      <p:cViewPr varScale="1">
        <p:scale>
          <a:sx n="77" d="100"/>
          <a:sy n="77" d="100"/>
        </p:scale>
        <p:origin x="86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Hart, Stephanie" userId="69486e51-f5a3-47fa-a1e8-d600d3da159f" providerId="ADAL" clId="{FC0FE9D7-A9B1-49D0-B9F1-A9ABF96B2271}"/>
    <pc:docChg chg="modSld modMainMaster">
      <pc:chgData name="DeHart, Stephanie" userId="69486e51-f5a3-47fa-a1e8-d600d3da159f" providerId="ADAL" clId="{FC0FE9D7-A9B1-49D0-B9F1-A9ABF96B2271}" dt="2025-06-02T04:23:58.950" v="2" actId="20577"/>
      <pc:docMkLst>
        <pc:docMk/>
      </pc:docMkLst>
      <pc:sldChg chg="modSp mod">
        <pc:chgData name="DeHart, Stephanie" userId="69486e51-f5a3-47fa-a1e8-d600d3da159f" providerId="ADAL" clId="{FC0FE9D7-A9B1-49D0-B9F1-A9ABF96B2271}" dt="2025-06-02T04:23:58.950" v="2" actId="20577"/>
        <pc:sldMkLst>
          <pc:docMk/>
          <pc:sldMk cId="1233718658" sldId="256"/>
        </pc:sldMkLst>
        <pc:spChg chg="mod">
          <ac:chgData name="DeHart, Stephanie" userId="69486e51-f5a3-47fa-a1e8-d600d3da159f" providerId="ADAL" clId="{FC0FE9D7-A9B1-49D0-B9F1-A9ABF96B2271}" dt="2025-06-02T04:23:58.950" v="2" actId="20577"/>
          <ac:spMkLst>
            <pc:docMk/>
            <pc:sldMk cId="1233718658" sldId="256"/>
            <ac:spMk id="5" creationId="{7783634E-C15A-4C99-98A6-B6173441E258}"/>
          </ac:spMkLst>
        </pc:spChg>
      </pc:sldChg>
      <pc:sldMasterChg chg="modSldLayout">
        <pc:chgData name="DeHart, Stephanie" userId="69486e51-f5a3-47fa-a1e8-d600d3da159f" providerId="ADAL" clId="{FC0FE9D7-A9B1-49D0-B9F1-A9ABF96B2271}" dt="2025-06-02T04:23:54.693" v="0" actId="21"/>
        <pc:sldMasterMkLst>
          <pc:docMk/>
          <pc:sldMasterMk cId="353148959" sldId="2147483648"/>
        </pc:sldMasterMkLst>
        <pc:sldLayoutChg chg="modSp mod">
          <pc:chgData name="DeHart, Stephanie" userId="69486e51-f5a3-47fa-a1e8-d600d3da159f" providerId="ADAL" clId="{FC0FE9D7-A9B1-49D0-B9F1-A9ABF96B2271}" dt="2025-06-02T04:23:54.693" v="0" actId="21"/>
          <pc:sldLayoutMkLst>
            <pc:docMk/>
            <pc:sldMasterMk cId="353148959" sldId="2147483648"/>
            <pc:sldLayoutMk cId="1034935673" sldId="2147483649"/>
          </pc:sldLayoutMkLst>
          <pc:spChg chg="mod">
            <ac:chgData name="DeHart, Stephanie" userId="69486e51-f5a3-47fa-a1e8-d600d3da159f" providerId="ADAL" clId="{FC0FE9D7-A9B1-49D0-B9F1-A9ABF96B2271}" dt="2025-06-02T04:23:54.693" v="0" actId="21"/>
            <ac:spMkLst>
              <pc:docMk/>
              <pc:sldMasterMk cId="353148959" sldId="2147483648"/>
              <pc:sldLayoutMk cId="1034935673" sldId="2147483649"/>
              <ac:spMk id="3" creationId="{9A164A3A-ED3D-4CA6-9F05-97E05496AB1D}"/>
            </ac:spMkLst>
          </pc:spChg>
        </pc:sldLayoutChg>
      </pc:sldMasterChg>
    </pc:docChg>
  </pc:docChgLst>
  <pc:docChgLst>
    <pc:chgData name="DeHart, Stephanie" userId="69486e51-f5a3-47fa-a1e8-d600d3da159f" providerId="ADAL" clId="{B506FC49-130E-4A2A-9D8D-FEFE1B83CC2F}"/>
    <pc:docChg chg="undo redo custSel addSld delSld modSld sldOrd modMainMaster">
      <pc:chgData name="DeHart, Stephanie" userId="69486e51-f5a3-47fa-a1e8-d600d3da159f" providerId="ADAL" clId="{B506FC49-130E-4A2A-9D8D-FEFE1B83CC2F}" dt="2025-05-31T03:13:20.753" v="16379" actId="1035"/>
      <pc:docMkLst>
        <pc:docMk/>
      </pc:docMkLst>
      <pc:sldChg chg="modSp mod">
        <pc:chgData name="DeHart, Stephanie" userId="69486e51-f5a3-47fa-a1e8-d600d3da159f" providerId="ADAL" clId="{B506FC49-130E-4A2A-9D8D-FEFE1B83CC2F}" dt="2025-05-29T21:54:25.835" v="31" actId="20577"/>
        <pc:sldMkLst>
          <pc:docMk/>
          <pc:sldMk cId="1233718658" sldId="256"/>
        </pc:sldMkLst>
        <pc:spChg chg="mod">
          <ac:chgData name="DeHart, Stephanie" userId="69486e51-f5a3-47fa-a1e8-d600d3da159f" providerId="ADAL" clId="{B506FC49-130E-4A2A-9D8D-FEFE1B83CC2F}" dt="2025-05-29T21:54:25.835" v="31" actId="20577"/>
          <ac:spMkLst>
            <pc:docMk/>
            <pc:sldMk cId="1233718658" sldId="256"/>
            <ac:spMk id="4" creationId="{804ADF46-2D67-45D8-A428-ECE2E922F351}"/>
          </ac:spMkLst>
        </pc:spChg>
      </pc:sldChg>
      <pc:sldChg chg="modSp new mod ord modAnim">
        <pc:chgData name="DeHart, Stephanie" userId="69486e51-f5a3-47fa-a1e8-d600d3da159f" providerId="ADAL" clId="{B506FC49-130E-4A2A-9D8D-FEFE1B83CC2F}" dt="2025-05-30T22:35:34.065" v="10432"/>
        <pc:sldMkLst>
          <pc:docMk/>
          <pc:sldMk cId="905832339" sldId="257"/>
        </pc:sldMkLst>
        <pc:spChg chg="mod">
          <ac:chgData name="DeHart, Stephanie" userId="69486e51-f5a3-47fa-a1e8-d600d3da159f" providerId="ADAL" clId="{B506FC49-130E-4A2A-9D8D-FEFE1B83CC2F}" dt="2025-05-30T02:33:42.485" v="10051" actId="27636"/>
          <ac:spMkLst>
            <pc:docMk/>
            <pc:sldMk cId="905832339" sldId="257"/>
            <ac:spMk id="2" creationId="{5C0BC354-6AE4-4D67-B42C-528AC41CA256}"/>
          </ac:spMkLst>
        </pc:spChg>
        <pc:spChg chg="mod">
          <ac:chgData name="DeHart, Stephanie" userId="69486e51-f5a3-47fa-a1e8-d600d3da159f" providerId="ADAL" clId="{B506FC49-130E-4A2A-9D8D-FEFE1B83CC2F}" dt="2025-05-30T02:33:45.235" v="10052" actId="20577"/>
          <ac:spMkLst>
            <pc:docMk/>
            <pc:sldMk cId="905832339" sldId="257"/>
            <ac:spMk id="3" creationId="{8CC97432-EA57-40E9-A1B8-EB9E491902A5}"/>
          </ac:spMkLst>
        </pc:spChg>
      </pc:sldChg>
      <pc:sldChg chg="modSp new mod">
        <pc:chgData name="DeHart, Stephanie" userId="69486e51-f5a3-47fa-a1e8-d600d3da159f" providerId="ADAL" clId="{B506FC49-130E-4A2A-9D8D-FEFE1B83CC2F}" dt="2025-05-29T22:05:58.499" v="594" actId="20577"/>
        <pc:sldMkLst>
          <pc:docMk/>
          <pc:sldMk cId="2845121537" sldId="258"/>
        </pc:sldMkLst>
        <pc:spChg chg="mod">
          <ac:chgData name="DeHart, Stephanie" userId="69486e51-f5a3-47fa-a1e8-d600d3da159f" providerId="ADAL" clId="{B506FC49-130E-4A2A-9D8D-FEFE1B83CC2F}" dt="2025-05-29T22:05:58.499" v="594" actId="20577"/>
          <ac:spMkLst>
            <pc:docMk/>
            <pc:sldMk cId="2845121537" sldId="258"/>
            <ac:spMk id="3" creationId="{9DF91AD8-824D-4CBF-AE17-A0C34AA58879}"/>
          </ac:spMkLst>
        </pc:spChg>
      </pc:sldChg>
      <pc:sldChg chg="modSp new mod ord">
        <pc:chgData name="DeHart, Stephanie" userId="69486e51-f5a3-47fa-a1e8-d600d3da159f" providerId="ADAL" clId="{B506FC49-130E-4A2A-9D8D-FEFE1B83CC2F}" dt="2025-05-29T22:44:00.761" v="2027"/>
        <pc:sldMkLst>
          <pc:docMk/>
          <pc:sldMk cId="3840041693" sldId="259"/>
        </pc:sldMkLst>
        <pc:spChg chg="mod">
          <ac:chgData name="DeHart, Stephanie" userId="69486e51-f5a3-47fa-a1e8-d600d3da159f" providerId="ADAL" clId="{B506FC49-130E-4A2A-9D8D-FEFE1B83CC2F}" dt="2025-05-29T22:06:08.410" v="597" actId="20577"/>
          <ac:spMkLst>
            <pc:docMk/>
            <pc:sldMk cId="3840041693" sldId="259"/>
            <ac:spMk id="3" creationId="{9D229FA2-69D0-429E-B2FE-83C5FA006EBB}"/>
          </ac:spMkLst>
        </pc:spChg>
      </pc:sldChg>
      <pc:sldChg chg="modSp new mod">
        <pc:chgData name="DeHart, Stephanie" userId="69486e51-f5a3-47fa-a1e8-d600d3da159f" providerId="ADAL" clId="{B506FC49-130E-4A2A-9D8D-FEFE1B83CC2F}" dt="2025-05-29T22:06:15.363" v="600" actId="20577"/>
        <pc:sldMkLst>
          <pc:docMk/>
          <pc:sldMk cId="1301913549" sldId="260"/>
        </pc:sldMkLst>
        <pc:spChg chg="mod">
          <ac:chgData name="DeHart, Stephanie" userId="69486e51-f5a3-47fa-a1e8-d600d3da159f" providerId="ADAL" clId="{B506FC49-130E-4A2A-9D8D-FEFE1B83CC2F}" dt="2025-05-29T22:06:15.363" v="600" actId="20577"/>
          <ac:spMkLst>
            <pc:docMk/>
            <pc:sldMk cId="1301913549" sldId="260"/>
            <ac:spMk id="3" creationId="{A5BF60A7-9B68-440A-8467-D7331D508971}"/>
          </ac:spMkLst>
        </pc:spChg>
      </pc:sldChg>
      <pc:sldChg chg="modSp new mod">
        <pc:chgData name="DeHart, Stephanie" userId="69486e51-f5a3-47fa-a1e8-d600d3da159f" providerId="ADAL" clId="{B506FC49-130E-4A2A-9D8D-FEFE1B83CC2F}" dt="2025-05-29T22:06:23.650" v="603" actId="20577"/>
        <pc:sldMkLst>
          <pc:docMk/>
          <pc:sldMk cId="3127573679" sldId="261"/>
        </pc:sldMkLst>
        <pc:spChg chg="mod">
          <ac:chgData name="DeHart, Stephanie" userId="69486e51-f5a3-47fa-a1e8-d600d3da159f" providerId="ADAL" clId="{B506FC49-130E-4A2A-9D8D-FEFE1B83CC2F}" dt="2025-05-29T22:06:23.650" v="603" actId="20577"/>
          <ac:spMkLst>
            <pc:docMk/>
            <pc:sldMk cId="3127573679" sldId="261"/>
            <ac:spMk id="3" creationId="{8620CBB5-1536-4DA7-8748-BC9161967349}"/>
          </ac:spMkLst>
        </pc:spChg>
      </pc:sldChg>
      <pc:sldChg chg="modSp new mod modNotesTx">
        <pc:chgData name="DeHart, Stephanie" userId="69486e51-f5a3-47fa-a1e8-d600d3da159f" providerId="ADAL" clId="{B506FC49-130E-4A2A-9D8D-FEFE1B83CC2F}" dt="2025-05-30T23:51:40.782" v="11347" actId="20577"/>
        <pc:sldMkLst>
          <pc:docMk/>
          <pc:sldMk cId="2448406514" sldId="262"/>
        </pc:sldMkLst>
        <pc:spChg chg="mod">
          <ac:chgData name="DeHart, Stephanie" userId="69486e51-f5a3-47fa-a1e8-d600d3da159f" providerId="ADAL" clId="{B506FC49-130E-4A2A-9D8D-FEFE1B83CC2F}" dt="2025-05-29T22:06:29.417" v="606" actId="20577"/>
          <ac:spMkLst>
            <pc:docMk/>
            <pc:sldMk cId="2448406514" sldId="262"/>
            <ac:spMk id="3" creationId="{1384014B-F631-4E9A-8627-8C4AC0B95FC3}"/>
          </ac:spMkLst>
        </pc:spChg>
      </pc:sldChg>
      <pc:sldChg chg="modSp new mod modNotesTx">
        <pc:chgData name="DeHart, Stephanie" userId="69486e51-f5a3-47fa-a1e8-d600d3da159f" providerId="ADAL" clId="{B506FC49-130E-4A2A-9D8D-FEFE1B83CC2F}" dt="2025-05-31T02:00:59.797" v="14081" actId="20577"/>
        <pc:sldMkLst>
          <pc:docMk/>
          <pc:sldMk cId="3875051359" sldId="263"/>
        </pc:sldMkLst>
        <pc:spChg chg="mod">
          <ac:chgData name="DeHart, Stephanie" userId="69486e51-f5a3-47fa-a1e8-d600d3da159f" providerId="ADAL" clId="{B506FC49-130E-4A2A-9D8D-FEFE1B83CC2F}" dt="2025-05-29T22:06:36.275" v="609" actId="20577"/>
          <ac:spMkLst>
            <pc:docMk/>
            <pc:sldMk cId="3875051359" sldId="263"/>
            <ac:spMk id="3" creationId="{80AF6F36-8C96-465E-B5C6-018A67C7A915}"/>
          </ac:spMkLst>
        </pc:spChg>
      </pc:sldChg>
      <pc:sldChg chg="modSp new mod">
        <pc:chgData name="DeHart, Stephanie" userId="69486e51-f5a3-47fa-a1e8-d600d3da159f" providerId="ADAL" clId="{B506FC49-130E-4A2A-9D8D-FEFE1B83CC2F}" dt="2025-05-29T22:06:47.187" v="612" actId="20577"/>
        <pc:sldMkLst>
          <pc:docMk/>
          <pc:sldMk cId="2855334654" sldId="264"/>
        </pc:sldMkLst>
        <pc:spChg chg="mod">
          <ac:chgData name="DeHart, Stephanie" userId="69486e51-f5a3-47fa-a1e8-d600d3da159f" providerId="ADAL" clId="{B506FC49-130E-4A2A-9D8D-FEFE1B83CC2F}" dt="2025-05-29T22:06:47.187" v="612" actId="20577"/>
          <ac:spMkLst>
            <pc:docMk/>
            <pc:sldMk cId="2855334654" sldId="264"/>
            <ac:spMk id="3" creationId="{3D8E9D99-7875-4C2A-9857-F6D067C5698E}"/>
          </ac:spMkLst>
        </pc:spChg>
      </pc:sldChg>
      <pc:sldChg chg="modSp new mod">
        <pc:chgData name="DeHart, Stephanie" userId="69486e51-f5a3-47fa-a1e8-d600d3da159f" providerId="ADAL" clId="{B506FC49-130E-4A2A-9D8D-FEFE1B83CC2F}" dt="2025-05-30T00:16:12.235" v="4808" actId="20577"/>
        <pc:sldMkLst>
          <pc:docMk/>
          <pc:sldMk cId="3664044281" sldId="265"/>
        </pc:sldMkLst>
        <pc:spChg chg="mod">
          <ac:chgData name="DeHart, Stephanie" userId="69486e51-f5a3-47fa-a1e8-d600d3da159f" providerId="ADAL" clId="{B506FC49-130E-4A2A-9D8D-FEFE1B83CC2F}" dt="2025-05-29T22:06:56.983" v="639" actId="20577"/>
          <ac:spMkLst>
            <pc:docMk/>
            <pc:sldMk cId="3664044281" sldId="265"/>
            <ac:spMk id="2" creationId="{58BC40C0-2785-4E58-96DE-0F6B1D34449F}"/>
          </ac:spMkLst>
        </pc:spChg>
        <pc:spChg chg="mod">
          <ac:chgData name="DeHart, Stephanie" userId="69486e51-f5a3-47fa-a1e8-d600d3da159f" providerId="ADAL" clId="{B506FC49-130E-4A2A-9D8D-FEFE1B83CC2F}" dt="2025-05-30T00:16:12.235" v="4808" actId="20577"/>
          <ac:spMkLst>
            <pc:docMk/>
            <pc:sldMk cId="3664044281" sldId="265"/>
            <ac:spMk id="3" creationId="{C162075F-FB97-434E-B112-8E2E40854F4A}"/>
          </ac:spMkLst>
        </pc:spChg>
      </pc:sldChg>
      <pc:sldChg chg="addSp modSp new del mod ord modNotesTx">
        <pc:chgData name="DeHart, Stephanie" userId="69486e51-f5a3-47fa-a1e8-d600d3da159f" providerId="ADAL" clId="{B506FC49-130E-4A2A-9D8D-FEFE1B83CC2F}" dt="2025-05-29T22:23:37.338" v="920" actId="47"/>
        <pc:sldMkLst>
          <pc:docMk/>
          <pc:sldMk cId="1388910043" sldId="266"/>
        </pc:sldMkLst>
        <pc:spChg chg="mod">
          <ac:chgData name="DeHart, Stephanie" userId="69486e51-f5a3-47fa-a1e8-d600d3da159f" providerId="ADAL" clId="{B506FC49-130E-4A2A-9D8D-FEFE1B83CC2F}" dt="2025-05-29T22:19:29.318" v="858" actId="6549"/>
          <ac:spMkLst>
            <pc:docMk/>
            <pc:sldMk cId="1388910043" sldId="266"/>
            <ac:spMk id="2" creationId="{980D2EB7-5154-4A02-A05A-E3B824119EE6}"/>
          </ac:spMkLst>
        </pc:spChg>
        <pc:spChg chg="mod">
          <ac:chgData name="DeHart, Stephanie" userId="69486e51-f5a3-47fa-a1e8-d600d3da159f" providerId="ADAL" clId="{B506FC49-130E-4A2A-9D8D-FEFE1B83CC2F}" dt="2025-05-29T22:19:25.855" v="857" actId="20577"/>
          <ac:spMkLst>
            <pc:docMk/>
            <pc:sldMk cId="1388910043" sldId="266"/>
            <ac:spMk id="3" creationId="{6677559C-FA90-4A76-A593-F790DF0A97F7}"/>
          </ac:spMkLst>
        </pc:spChg>
        <pc:spChg chg="add mod">
          <ac:chgData name="DeHart, Stephanie" userId="69486e51-f5a3-47fa-a1e8-d600d3da159f" providerId="ADAL" clId="{B506FC49-130E-4A2A-9D8D-FEFE1B83CC2F}" dt="2025-05-29T22:21:14.377" v="887" actId="553"/>
          <ac:spMkLst>
            <pc:docMk/>
            <pc:sldMk cId="1388910043" sldId="266"/>
            <ac:spMk id="8" creationId="{C70AE9FD-83C4-4958-AE5E-12F2C14A7C83}"/>
          </ac:spMkLst>
        </pc:spChg>
        <pc:picChg chg="add mod">
          <ac:chgData name="DeHart, Stephanie" userId="69486e51-f5a3-47fa-a1e8-d600d3da159f" providerId="ADAL" clId="{B506FC49-130E-4A2A-9D8D-FEFE1B83CC2F}" dt="2025-05-29T22:19:41.484" v="861" actId="14100"/>
          <ac:picMkLst>
            <pc:docMk/>
            <pc:sldMk cId="1388910043" sldId="266"/>
            <ac:picMk id="7" creationId="{7F1F53F0-9EB8-4CCD-8C4E-F962684AEFDA}"/>
          </ac:picMkLst>
        </pc:picChg>
      </pc:sldChg>
      <pc:sldChg chg="addSp delSp modSp new mod">
        <pc:chgData name="DeHart, Stephanie" userId="69486e51-f5a3-47fa-a1e8-d600d3da159f" providerId="ADAL" clId="{B506FC49-130E-4A2A-9D8D-FEFE1B83CC2F}" dt="2025-05-29T23:56:15.767" v="4456" actId="122"/>
        <pc:sldMkLst>
          <pc:docMk/>
          <pc:sldMk cId="3983971334" sldId="267"/>
        </pc:sldMkLst>
        <pc:spChg chg="mod">
          <ac:chgData name="DeHart, Stephanie" userId="69486e51-f5a3-47fa-a1e8-d600d3da159f" providerId="ADAL" clId="{B506FC49-130E-4A2A-9D8D-FEFE1B83CC2F}" dt="2025-05-29T22:27:51.432" v="999" actId="20577"/>
          <ac:spMkLst>
            <pc:docMk/>
            <pc:sldMk cId="3983971334" sldId="267"/>
            <ac:spMk id="2" creationId="{592E352C-A217-4812-ABE1-AB0FEF9B36BC}"/>
          </ac:spMkLst>
        </pc:spChg>
        <pc:spChg chg="del">
          <ac:chgData name="DeHart, Stephanie" userId="69486e51-f5a3-47fa-a1e8-d600d3da159f" providerId="ADAL" clId="{B506FC49-130E-4A2A-9D8D-FEFE1B83CC2F}" dt="2025-05-29T22:26:29.825" v="924" actId="1032"/>
          <ac:spMkLst>
            <pc:docMk/>
            <pc:sldMk cId="3983971334" sldId="267"/>
            <ac:spMk id="3" creationId="{ADB95C23-02EA-4611-8ACA-4D89CD139E6D}"/>
          </ac:spMkLst>
        </pc:spChg>
        <pc:spChg chg="add del mod">
          <ac:chgData name="DeHart, Stephanie" userId="69486e51-f5a3-47fa-a1e8-d600d3da159f" providerId="ADAL" clId="{B506FC49-130E-4A2A-9D8D-FEFE1B83CC2F}" dt="2025-05-29T22:28:41.003" v="1014" actId="3680"/>
          <ac:spMkLst>
            <pc:docMk/>
            <pc:sldMk cId="3983971334" sldId="267"/>
            <ac:spMk id="8" creationId="{87C9A929-DB07-4A4D-963C-E990325A24B0}"/>
          </ac:spMkLst>
        </pc:spChg>
        <pc:graphicFrameChg chg="add del mod modGraphic">
          <ac:chgData name="DeHart, Stephanie" userId="69486e51-f5a3-47fa-a1e8-d600d3da159f" providerId="ADAL" clId="{B506FC49-130E-4A2A-9D8D-FEFE1B83CC2F}" dt="2025-05-29T22:28:32.526" v="1013" actId="478"/>
          <ac:graphicFrameMkLst>
            <pc:docMk/>
            <pc:sldMk cId="3983971334" sldId="267"/>
            <ac:graphicFrameMk id="6" creationId="{EB71A144-B7FA-4E5E-8682-01716AC2626D}"/>
          </ac:graphicFrameMkLst>
        </pc:graphicFrameChg>
        <pc:graphicFrameChg chg="add mod ord modGraphic">
          <ac:chgData name="DeHart, Stephanie" userId="69486e51-f5a3-47fa-a1e8-d600d3da159f" providerId="ADAL" clId="{B506FC49-130E-4A2A-9D8D-FEFE1B83CC2F}" dt="2025-05-29T23:56:15.767" v="4456" actId="122"/>
          <ac:graphicFrameMkLst>
            <pc:docMk/>
            <pc:sldMk cId="3983971334" sldId="267"/>
            <ac:graphicFrameMk id="9" creationId="{6240CBC4-6E8B-4034-872D-CF2A67AE6516}"/>
          </ac:graphicFrameMkLst>
        </pc:graphicFrameChg>
      </pc:sldChg>
      <pc:sldChg chg="addSp delSp modSp new del mod modNotesTx">
        <pc:chgData name="DeHart, Stephanie" userId="69486e51-f5a3-47fa-a1e8-d600d3da159f" providerId="ADAL" clId="{B506FC49-130E-4A2A-9D8D-FEFE1B83CC2F}" dt="2025-05-30T22:33:18.231" v="10420" actId="47"/>
        <pc:sldMkLst>
          <pc:docMk/>
          <pc:sldMk cId="446577142" sldId="268"/>
        </pc:sldMkLst>
        <pc:spChg chg="del">
          <ac:chgData name="DeHart, Stephanie" userId="69486e51-f5a3-47fa-a1e8-d600d3da159f" providerId="ADAL" clId="{B506FC49-130E-4A2A-9D8D-FEFE1B83CC2F}" dt="2025-05-29T22:22:39.096" v="889" actId="931"/>
          <ac:spMkLst>
            <pc:docMk/>
            <pc:sldMk cId="446577142" sldId="268"/>
            <ac:spMk id="3" creationId="{64EBA039-11E1-4FC7-9147-F6DB3BB0D87C}"/>
          </ac:spMkLst>
        </pc:spChg>
        <pc:spChg chg="add mod">
          <ac:chgData name="DeHart, Stephanie" userId="69486e51-f5a3-47fa-a1e8-d600d3da159f" providerId="ADAL" clId="{B506FC49-130E-4A2A-9D8D-FEFE1B83CC2F}" dt="2025-05-29T22:23:44.308" v="921" actId="242"/>
          <ac:spMkLst>
            <pc:docMk/>
            <pc:sldMk cId="446577142" sldId="268"/>
            <ac:spMk id="8" creationId="{44618305-7B94-4599-BF12-8B63AB98EF41}"/>
          </ac:spMkLst>
        </pc:spChg>
        <pc:picChg chg="add mod ord">
          <ac:chgData name="DeHart, Stephanie" userId="69486e51-f5a3-47fa-a1e8-d600d3da159f" providerId="ADAL" clId="{B506FC49-130E-4A2A-9D8D-FEFE1B83CC2F}" dt="2025-05-29T22:24:06.301" v="923" actId="170"/>
          <ac:picMkLst>
            <pc:docMk/>
            <pc:sldMk cId="446577142" sldId="268"/>
            <ac:picMk id="7" creationId="{BA5FC209-1F4E-486A-A1C7-25B68A8C1398}"/>
          </ac:picMkLst>
        </pc:picChg>
      </pc:sldChg>
      <pc:sldChg chg="modSp new mod modAnim">
        <pc:chgData name="DeHart, Stephanie" userId="69486e51-f5a3-47fa-a1e8-d600d3da159f" providerId="ADAL" clId="{B506FC49-130E-4A2A-9D8D-FEFE1B83CC2F}" dt="2025-05-30T22:34:42.635" v="10425"/>
        <pc:sldMkLst>
          <pc:docMk/>
          <pc:sldMk cId="2677745" sldId="269"/>
        </pc:sldMkLst>
        <pc:spChg chg="mod">
          <ac:chgData name="DeHart, Stephanie" userId="69486e51-f5a3-47fa-a1e8-d600d3da159f" providerId="ADAL" clId="{B506FC49-130E-4A2A-9D8D-FEFE1B83CC2F}" dt="2025-05-29T22:36:44.489" v="1458" actId="20577"/>
          <ac:spMkLst>
            <pc:docMk/>
            <pc:sldMk cId="2677745" sldId="269"/>
            <ac:spMk id="2" creationId="{408862F4-1D88-4E06-B594-B249869718C3}"/>
          </ac:spMkLst>
        </pc:spChg>
        <pc:spChg chg="mod">
          <ac:chgData name="DeHart, Stephanie" userId="69486e51-f5a3-47fa-a1e8-d600d3da159f" providerId="ADAL" clId="{B506FC49-130E-4A2A-9D8D-FEFE1B83CC2F}" dt="2025-05-29T22:43:39.163" v="2025" actId="207"/>
          <ac:spMkLst>
            <pc:docMk/>
            <pc:sldMk cId="2677745" sldId="269"/>
            <ac:spMk id="3" creationId="{9F7ED368-25B6-4C7A-8FB7-BED3BFC09950}"/>
          </ac:spMkLst>
        </pc:spChg>
      </pc:sldChg>
      <pc:sldChg chg="addSp delSp modSp new mod modClrScheme chgLayout modNotesTx">
        <pc:chgData name="DeHart, Stephanie" userId="69486e51-f5a3-47fa-a1e8-d600d3da159f" providerId="ADAL" clId="{B506FC49-130E-4A2A-9D8D-FEFE1B83CC2F}" dt="2025-05-30T22:35:26.985" v="10431" actId="20577"/>
        <pc:sldMkLst>
          <pc:docMk/>
          <pc:sldMk cId="977885968" sldId="270"/>
        </pc:sldMkLst>
        <pc:spChg chg="mod ord">
          <ac:chgData name="DeHart, Stephanie" userId="69486e51-f5a3-47fa-a1e8-d600d3da159f" providerId="ADAL" clId="{B506FC49-130E-4A2A-9D8D-FEFE1B83CC2F}" dt="2025-05-29T22:46:40.623" v="2044" actId="700"/>
          <ac:spMkLst>
            <pc:docMk/>
            <pc:sldMk cId="977885968" sldId="270"/>
            <ac:spMk id="2" creationId="{24881A24-D349-4E98-80E8-11E2A12B78C5}"/>
          </ac:spMkLst>
        </pc:spChg>
        <pc:spChg chg="del mod ord">
          <ac:chgData name="DeHart, Stephanie" userId="69486e51-f5a3-47fa-a1e8-d600d3da159f" providerId="ADAL" clId="{B506FC49-130E-4A2A-9D8D-FEFE1B83CC2F}" dt="2025-05-29T22:46:40.623" v="2044" actId="700"/>
          <ac:spMkLst>
            <pc:docMk/>
            <pc:sldMk cId="977885968" sldId="270"/>
            <ac:spMk id="3" creationId="{574369B5-6DFB-4E6E-9883-273AD1C4BBA7}"/>
          </ac:spMkLst>
        </pc:spChg>
        <pc:spChg chg="mod ord">
          <ac:chgData name="DeHart, Stephanie" userId="69486e51-f5a3-47fa-a1e8-d600d3da159f" providerId="ADAL" clId="{B506FC49-130E-4A2A-9D8D-FEFE1B83CC2F}" dt="2025-05-29T22:46:40.623" v="2044" actId="700"/>
          <ac:spMkLst>
            <pc:docMk/>
            <pc:sldMk cId="977885968" sldId="270"/>
            <ac:spMk id="4" creationId="{E8C3CF9E-2743-4EB4-977A-B71ADFBE16A9}"/>
          </ac:spMkLst>
        </pc:spChg>
        <pc:spChg chg="mod ord">
          <ac:chgData name="DeHart, Stephanie" userId="69486e51-f5a3-47fa-a1e8-d600d3da159f" providerId="ADAL" clId="{B506FC49-130E-4A2A-9D8D-FEFE1B83CC2F}" dt="2025-05-29T22:46:40.623" v="2044" actId="700"/>
          <ac:spMkLst>
            <pc:docMk/>
            <pc:sldMk cId="977885968" sldId="270"/>
            <ac:spMk id="5" creationId="{C54E6C51-AFE5-48F4-A688-D814EBFAF70D}"/>
          </ac:spMkLst>
        </pc:spChg>
        <pc:spChg chg="add del mod ord">
          <ac:chgData name="DeHart, Stephanie" userId="69486e51-f5a3-47fa-a1e8-d600d3da159f" providerId="ADAL" clId="{B506FC49-130E-4A2A-9D8D-FEFE1B83CC2F}" dt="2025-05-29T22:48:44.076" v="2079"/>
          <ac:spMkLst>
            <pc:docMk/>
            <pc:sldMk cId="977885968" sldId="270"/>
            <ac:spMk id="6" creationId="{91E71651-F5E1-4D7B-8BC9-DFFDE741BF2C}"/>
          </ac:spMkLst>
        </pc:spChg>
        <pc:spChg chg="add mod ord">
          <ac:chgData name="DeHart, Stephanie" userId="69486e51-f5a3-47fa-a1e8-d600d3da159f" providerId="ADAL" clId="{B506FC49-130E-4A2A-9D8D-FEFE1B83CC2F}" dt="2025-05-30T22:35:26.985" v="10431" actId="20577"/>
          <ac:spMkLst>
            <pc:docMk/>
            <pc:sldMk cId="977885968" sldId="270"/>
            <ac:spMk id="7" creationId="{F321D590-861A-42A3-8FA3-DDD473810047}"/>
          </ac:spMkLst>
        </pc:spChg>
        <pc:spChg chg="add mod">
          <ac:chgData name="DeHart, Stephanie" userId="69486e51-f5a3-47fa-a1e8-d600d3da159f" providerId="ADAL" clId="{B506FC49-130E-4A2A-9D8D-FEFE1B83CC2F}" dt="2025-05-29T22:52:19.344" v="2288" actId="14100"/>
          <ac:spMkLst>
            <pc:docMk/>
            <pc:sldMk cId="977885968" sldId="270"/>
            <ac:spMk id="9" creationId="{074C6BE0-C0B5-41C6-968F-85DE626950A3}"/>
          </ac:spMkLst>
        </pc:spChg>
        <pc:picChg chg="add mod">
          <ac:chgData name="DeHart, Stephanie" userId="69486e51-f5a3-47fa-a1e8-d600d3da159f" providerId="ADAL" clId="{B506FC49-130E-4A2A-9D8D-FEFE1B83CC2F}" dt="2025-05-29T22:52:10.203" v="2286" actId="1035"/>
          <ac:picMkLst>
            <pc:docMk/>
            <pc:sldMk cId="977885968" sldId="270"/>
            <ac:picMk id="8" creationId="{B4657477-9D35-4F6B-BB3C-EB1540027675}"/>
          </ac:picMkLst>
        </pc:picChg>
      </pc:sldChg>
      <pc:sldChg chg="modSp new mod modAnim">
        <pc:chgData name="DeHart, Stephanie" userId="69486e51-f5a3-47fa-a1e8-d600d3da159f" providerId="ADAL" clId="{B506FC49-130E-4A2A-9D8D-FEFE1B83CC2F}" dt="2025-05-30T22:35:40.822" v="10433"/>
        <pc:sldMkLst>
          <pc:docMk/>
          <pc:sldMk cId="2474861153" sldId="271"/>
        </pc:sldMkLst>
        <pc:spChg chg="mod">
          <ac:chgData name="DeHart, Stephanie" userId="69486e51-f5a3-47fa-a1e8-d600d3da159f" providerId="ADAL" clId="{B506FC49-130E-4A2A-9D8D-FEFE1B83CC2F}" dt="2025-05-29T22:56:14.297" v="2480" actId="20577"/>
          <ac:spMkLst>
            <pc:docMk/>
            <pc:sldMk cId="2474861153" sldId="271"/>
            <ac:spMk id="2" creationId="{20CFAA92-6486-41F6-B26D-9A5B9F49B636}"/>
          </ac:spMkLst>
        </pc:spChg>
        <pc:spChg chg="mod">
          <ac:chgData name="DeHart, Stephanie" userId="69486e51-f5a3-47fa-a1e8-d600d3da159f" providerId="ADAL" clId="{B506FC49-130E-4A2A-9D8D-FEFE1B83CC2F}" dt="2025-05-29T22:56:59.656" v="2490" actId="20577"/>
          <ac:spMkLst>
            <pc:docMk/>
            <pc:sldMk cId="2474861153" sldId="271"/>
            <ac:spMk id="3" creationId="{BE3E8E31-26CD-427F-865D-49FEA327BB0F}"/>
          </ac:spMkLst>
        </pc:spChg>
      </pc:sldChg>
      <pc:sldChg chg="addSp delSp modSp new mod modClrScheme chgLayout modNotesTx">
        <pc:chgData name="DeHart, Stephanie" userId="69486e51-f5a3-47fa-a1e8-d600d3da159f" providerId="ADAL" clId="{B506FC49-130E-4A2A-9D8D-FEFE1B83CC2F}" dt="2025-05-29T23:23:35.490" v="3244" actId="113"/>
        <pc:sldMkLst>
          <pc:docMk/>
          <pc:sldMk cId="3640569739" sldId="272"/>
        </pc:sldMkLst>
        <pc:spChg chg="del mod ord">
          <ac:chgData name="DeHart, Stephanie" userId="69486e51-f5a3-47fa-a1e8-d600d3da159f" providerId="ADAL" clId="{B506FC49-130E-4A2A-9D8D-FEFE1B83CC2F}" dt="2025-05-29T23:01:30.811" v="2492" actId="700"/>
          <ac:spMkLst>
            <pc:docMk/>
            <pc:sldMk cId="3640569739" sldId="272"/>
            <ac:spMk id="2" creationId="{71ADB70D-08FE-4144-9028-B5C97856345C}"/>
          </ac:spMkLst>
        </pc:spChg>
        <pc:spChg chg="del">
          <ac:chgData name="DeHart, Stephanie" userId="69486e51-f5a3-47fa-a1e8-d600d3da159f" providerId="ADAL" clId="{B506FC49-130E-4A2A-9D8D-FEFE1B83CC2F}" dt="2025-05-29T23:01:30.811" v="2492" actId="700"/>
          <ac:spMkLst>
            <pc:docMk/>
            <pc:sldMk cId="3640569739" sldId="272"/>
            <ac:spMk id="3" creationId="{75A0146D-A4D6-4A64-87C3-2F91D18BC2B2}"/>
          </ac:spMkLst>
        </pc:spChg>
        <pc:spChg chg="mod ord">
          <ac:chgData name="DeHart, Stephanie" userId="69486e51-f5a3-47fa-a1e8-d600d3da159f" providerId="ADAL" clId="{B506FC49-130E-4A2A-9D8D-FEFE1B83CC2F}" dt="2025-05-29T23:09:27.939" v="2581" actId="171"/>
          <ac:spMkLst>
            <pc:docMk/>
            <pc:sldMk cId="3640569739" sldId="272"/>
            <ac:spMk id="4" creationId="{0CD4F6D1-D475-4AB3-9CF5-F7F6A9E2E34A}"/>
          </ac:spMkLst>
        </pc:spChg>
        <pc:spChg chg="mod ord">
          <ac:chgData name="DeHart, Stephanie" userId="69486e51-f5a3-47fa-a1e8-d600d3da159f" providerId="ADAL" clId="{B506FC49-130E-4A2A-9D8D-FEFE1B83CC2F}" dt="2025-05-29T23:09:32.786" v="2584" actId="171"/>
          <ac:spMkLst>
            <pc:docMk/>
            <pc:sldMk cId="3640569739" sldId="272"/>
            <ac:spMk id="5" creationId="{66F68393-05FF-41B2-97A7-11766716D68E}"/>
          </ac:spMkLst>
        </pc:spChg>
        <pc:spChg chg="add mod ord">
          <ac:chgData name="DeHart, Stephanie" userId="69486e51-f5a3-47fa-a1e8-d600d3da159f" providerId="ADAL" clId="{B506FC49-130E-4A2A-9D8D-FEFE1B83CC2F}" dt="2025-05-29T23:09:49.177" v="2586" actId="20577"/>
          <ac:spMkLst>
            <pc:docMk/>
            <pc:sldMk cId="3640569739" sldId="272"/>
            <ac:spMk id="6" creationId="{2C5F8702-2D39-4DE9-8ACA-28C9B63AA39F}"/>
          </ac:spMkLst>
        </pc:spChg>
        <pc:spChg chg="add mod ord">
          <ac:chgData name="DeHart, Stephanie" userId="69486e51-f5a3-47fa-a1e8-d600d3da159f" providerId="ADAL" clId="{B506FC49-130E-4A2A-9D8D-FEFE1B83CC2F}" dt="2025-05-29T23:23:35.490" v="3244" actId="113"/>
          <ac:spMkLst>
            <pc:docMk/>
            <pc:sldMk cId="3640569739" sldId="272"/>
            <ac:spMk id="10" creationId="{E5601E58-97FE-49C0-9B9B-0327F71B52AF}"/>
          </ac:spMkLst>
        </pc:spChg>
        <pc:spChg chg="add del mod ord">
          <ac:chgData name="DeHart, Stephanie" userId="69486e51-f5a3-47fa-a1e8-d600d3da159f" providerId="ADAL" clId="{B506FC49-130E-4A2A-9D8D-FEFE1B83CC2F}" dt="2025-05-29T23:09:21.912" v="2578" actId="478"/>
          <ac:spMkLst>
            <pc:docMk/>
            <pc:sldMk cId="3640569739" sldId="272"/>
            <ac:spMk id="11" creationId="{96A3B57F-821B-46A5-A45F-0D76BA540AF9}"/>
          </ac:spMkLst>
        </pc:spChg>
        <pc:picChg chg="add del mod ord">
          <ac:chgData name="DeHart, Stephanie" userId="69486e51-f5a3-47fa-a1e8-d600d3da159f" providerId="ADAL" clId="{B506FC49-130E-4A2A-9D8D-FEFE1B83CC2F}" dt="2025-05-29T23:07:56.542" v="2565" actId="478"/>
          <ac:picMkLst>
            <pc:docMk/>
            <pc:sldMk cId="3640569739" sldId="272"/>
            <ac:picMk id="7" creationId="{422DFA2D-8F08-4D70-BE37-63876CD5487E}"/>
          </ac:picMkLst>
        </pc:picChg>
        <pc:picChg chg="add mod ord">
          <ac:chgData name="DeHart, Stephanie" userId="69486e51-f5a3-47fa-a1e8-d600d3da159f" providerId="ADAL" clId="{B506FC49-130E-4A2A-9D8D-FEFE1B83CC2F}" dt="2025-05-29T23:09:16.702" v="2577" actId="171"/>
          <ac:picMkLst>
            <pc:docMk/>
            <pc:sldMk cId="3640569739" sldId="272"/>
            <ac:picMk id="9" creationId="{656D6CC0-0C0E-4BFA-92D0-D3FA88278C00}"/>
          </ac:picMkLst>
        </pc:picChg>
      </pc:sldChg>
      <pc:sldChg chg="addSp delSp modSp new mod modAnim modNotesTx">
        <pc:chgData name="DeHart, Stephanie" userId="69486e51-f5a3-47fa-a1e8-d600d3da159f" providerId="ADAL" clId="{B506FC49-130E-4A2A-9D8D-FEFE1B83CC2F}" dt="2025-05-30T22:49:25.847" v="10468"/>
        <pc:sldMkLst>
          <pc:docMk/>
          <pc:sldMk cId="1426016196" sldId="273"/>
        </pc:sldMkLst>
        <pc:spChg chg="add mod topLvl">
          <ac:chgData name="DeHart, Stephanie" userId="69486e51-f5a3-47fa-a1e8-d600d3da159f" providerId="ADAL" clId="{B506FC49-130E-4A2A-9D8D-FEFE1B83CC2F}" dt="2025-05-30T22:45:09.822" v="10434" actId="165"/>
          <ac:spMkLst>
            <pc:docMk/>
            <pc:sldMk cId="1426016196" sldId="273"/>
            <ac:spMk id="5" creationId="{CCA55153-0939-4BF4-9906-5554B9BE977E}"/>
          </ac:spMkLst>
        </pc:spChg>
        <pc:spChg chg="add mod topLvl">
          <ac:chgData name="DeHart, Stephanie" userId="69486e51-f5a3-47fa-a1e8-d600d3da159f" providerId="ADAL" clId="{B506FC49-130E-4A2A-9D8D-FEFE1B83CC2F}" dt="2025-05-30T22:45:09.822" v="10434" actId="165"/>
          <ac:spMkLst>
            <pc:docMk/>
            <pc:sldMk cId="1426016196" sldId="273"/>
            <ac:spMk id="6" creationId="{35F9D8D7-A8B0-4F7A-9398-27B73BC6DAB1}"/>
          </ac:spMkLst>
        </pc:spChg>
        <pc:spChg chg="add del mod">
          <ac:chgData name="DeHart, Stephanie" userId="69486e51-f5a3-47fa-a1e8-d600d3da159f" providerId="ADAL" clId="{B506FC49-130E-4A2A-9D8D-FEFE1B83CC2F}" dt="2025-05-29T23:15:12.423" v="2858" actId="478"/>
          <ac:spMkLst>
            <pc:docMk/>
            <pc:sldMk cId="1426016196" sldId="273"/>
            <ac:spMk id="7" creationId="{FFA50C11-6F9E-4832-A4B6-B1FAC6E70BB8}"/>
          </ac:spMkLst>
        </pc:spChg>
        <pc:spChg chg="mod topLvl">
          <ac:chgData name="DeHart, Stephanie" userId="69486e51-f5a3-47fa-a1e8-d600d3da159f" providerId="ADAL" clId="{B506FC49-130E-4A2A-9D8D-FEFE1B83CC2F}" dt="2025-05-30T22:47:04.250" v="10449" actId="165"/>
          <ac:spMkLst>
            <pc:docMk/>
            <pc:sldMk cId="1426016196" sldId="273"/>
            <ac:spMk id="8" creationId="{4C972F87-43B9-4E0E-BA72-5CA1F7EE5425}"/>
          </ac:spMkLst>
        </pc:spChg>
        <pc:spChg chg="add del mod">
          <ac:chgData name="DeHart, Stephanie" userId="69486e51-f5a3-47fa-a1e8-d600d3da159f" providerId="ADAL" clId="{B506FC49-130E-4A2A-9D8D-FEFE1B83CC2F}" dt="2025-05-29T23:15:10.010" v="2857" actId="478"/>
          <ac:spMkLst>
            <pc:docMk/>
            <pc:sldMk cId="1426016196" sldId="273"/>
            <ac:spMk id="8" creationId="{CF2C2953-0F76-4CF6-A46D-F8C037D7D37E}"/>
          </ac:spMkLst>
        </pc:spChg>
        <pc:spChg chg="add mod topLvl">
          <ac:chgData name="DeHart, Stephanie" userId="69486e51-f5a3-47fa-a1e8-d600d3da159f" providerId="ADAL" clId="{B506FC49-130E-4A2A-9D8D-FEFE1B83CC2F}" dt="2025-05-30T22:45:09.822" v="10434" actId="165"/>
          <ac:spMkLst>
            <pc:docMk/>
            <pc:sldMk cId="1426016196" sldId="273"/>
            <ac:spMk id="9" creationId="{0D8DD6F2-2417-4C71-80D5-C2C9D15A098F}"/>
          </ac:spMkLst>
        </pc:spChg>
        <pc:spChg chg="add mod topLvl">
          <ac:chgData name="DeHart, Stephanie" userId="69486e51-f5a3-47fa-a1e8-d600d3da159f" providerId="ADAL" clId="{B506FC49-130E-4A2A-9D8D-FEFE1B83CC2F}" dt="2025-05-30T22:45:09.822" v="10434" actId="165"/>
          <ac:spMkLst>
            <pc:docMk/>
            <pc:sldMk cId="1426016196" sldId="273"/>
            <ac:spMk id="10" creationId="{09B8FCE9-D805-44F8-97EF-6B2AF47FC9C6}"/>
          </ac:spMkLst>
        </pc:spChg>
        <pc:spChg chg="add mod topLvl">
          <ac:chgData name="DeHart, Stephanie" userId="69486e51-f5a3-47fa-a1e8-d600d3da159f" providerId="ADAL" clId="{B506FC49-130E-4A2A-9D8D-FEFE1B83CC2F}" dt="2025-05-30T22:45:09.822" v="10434" actId="165"/>
          <ac:spMkLst>
            <pc:docMk/>
            <pc:sldMk cId="1426016196" sldId="273"/>
            <ac:spMk id="11" creationId="{32E43CC7-27A4-497C-892C-B59C7668ED53}"/>
          </ac:spMkLst>
        </pc:spChg>
        <pc:spChg chg="add mod topLvl">
          <ac:chgData name="DeHart, Stephanie" userId="69486e51-f5a3-47fa-a1e8-d600d3da159f" providerId="ADAL" clId="{B506FC49-130E-4A2A-9D8D-FEFE1B83CC2F}" dt="2025-05-30T22:45:09.822" v="10434" actId="165"/>
          <ac:spMkLst>
            <pc:docMk/>
            <pc:sldMk cId="1426016196" sldId="273"/>
            <ac:spMk id="12" creationId="{BBA73319-DAFF-4F36-9338-877E00585AFB}"/>
          </ac:spMkLst>
        </pc:spChg>
        <pc:spChg chg="mod topLvl">
          <ac:chgData name="DeHart, Stephanie" userId="69486e51-f5a3-47fa-a1e8-d600d3da159f" providerId="ADAL" clId="{B506FC49-130E-4A2A-9D8D-FEFE1B83CC2F}" dt="2025-05-30T22:47:04.250" v="10449" actId="165"/>
          <ac:spMkLst>
            <pc:docMk/>
            <pc:sldMk cId="1426016196" sldId="273"/>
            <ac:spMk id="13" creationId="{28A7991C-DE04-4926-B139-468B169E4E66}"/>
          </ac:spMkLst>
        </pc:spChg>
        <pc:spChg chg="add del mod">
          <ac:chgData name="DeHart, Stephanie" userId="69486e51-f5a3-47fa-a1e8-d600d3da159f" providerId="ADAL" clId="{B506FC49-130E-4A2A-9D8D-FEFE1B83CC2F}" dt="2025-05-29T23:15:23.017" v="2862" actId="478"/>
          <ac:spMkLst>
            <pc:docMk/>
            <pc:sldMk cId="1426016196" sldId="273"/>
            <ac:spMk id="13" creationId="{D8C0B635-4F26-43B4-B7B6-45B31FB9AC37}"/>
          </ac:spMkLst>
        </pc:spChg>
        <pc:spChg chg="add del mod">
          <ac:chgData name="DeHart, Stephanie" userId="69486e51-f5a3-47fa-a1e8-d600d3da159f" providerId="ADAL" clId="{B506FC49-130E-4A2A-9D8D-FEFE1B83CC2F}" dt="2025-05-29T23:15:14.233" v="2859" actId="478"/>
          <ac:spMkLst>
            <pc:docMk/>
            <pc:sldMk cId="1426016196" sldId="273"/>
            <ac:spMk id="14" creationId="{12C14807-E7C3-49A9-9CC4-FB49E22292B0}"/>
          </ac:spMkLst>
        </pc:spChg>
        <pc:spChg chg="add del mod">
          <ac:chgData name="DeHart, Stephanie" userId="69486e51-f5a3-47fa-a1e8-d600d3da159f" providerId="ADAL" clId="{B506FC49-130E-4A2A-9D8D-FEFE1B83CC2F}" dt="2025-05-29T23:15:20.359" v="2861" actId="478"/>
          <ac:spMkLst>
            <pc:docMk/>
            <pc:sldMk cId="1426016196" sldId="273"/>
            <ac:spMk id="15" creationId="{2203F89D-023A-46B9-80C7-257C8DA7746C}"/>
          </ac:spMkLst>
        </pc:spChg>
        <pc:spChg chg="add mod">
          <ac:chgData name="DeHart, Stephanie" userId="69486e51-f5a3-47fa-a1e8-d600d3da159f" providerId="ADAL" clId="{B506FC49-130E-4A2A-9D8D-FEFE1B83CC2F}" dt="2025-05-29T23:23:46.909" v="3245" actId="113"/>
          <ac:spMkLst>
            <pc:docMk/>
            <pc:sldMk cId="1426016196" sldId="273"/>
            <ac:spMk id="17" creationId="{7E1CAE62-E940-4926-9965-8A2410DAE2D8}"/>
          </ac:spMkLst>
        </pc:spChg>
        <pc:grpChg chg="del mod">
          <ac:chgData name="DeHart, Stephanie" userId="69486e51-f5a3-47fa-a1e8-d600d3da159f" providerId="ADAL" clId="{B506FC49-130E-4A2A-9D8D-FEFE1B83CC2F}" dt="2025-05-30T22:47:04.250" v="10449" actId="165"/>
          <ac:grpSpMkLst>
            <pc:docMk/>
            <pc:sldMk cId="1426016196" sldId="273"/>
            <ac:grpSpMk id="7" creationId="{F30F5108-652D-43D6-A9D6-677A1CEB1037}"/>
          </ac:grpSpMkLst>
        </pc:grpChg>
        <pc:grpChg chg="add del mod">
          <ac:chgData name="DeHart, Stephanie" userId="69486e51-f5a3-47fa-a1e8-d600d3da159f" providerId="ADAL" clId="{B506FC49-130E-4A2A-9D8D-FEFE1B83CC2F}" dt="2025-05-30T22:45:09.822" v="10434" actId="165"/>
          <ac:grpSpMkLst>
            <pc:docMk/>
            <pc:sldMk cId="1426016196" sldId="273"/>
            <ac:grpSpMk id="16" creationId="{FA785D5C-3D33-42A3-B703-5A9EA816DB33}"/>
          </ac:grpSpMkLst>
        </pc:grpChg>
        <pc:graphicFrameChg chg="add del mod topLvl modGraphic">
          <ac:chgData name="DeHart, Stephanie" userId="69486e51-f5a3-47fa-a1e8-d600d3da159f" providerId="ADAL" clId="{B506FC49-130E-4A2A-9D8D-FEFE1B83CC2F}" dt="2025-05-30T22:45:26.763" v="10435" actId="18245"/>
          <ac:graphicFrameMkLst>
            <pc:docMk/>
            <pc:sldMk cId="1426016196" sldId="273"/>
            <ac:graphicFrameMk id="4" creationId="{20B320DB-B32C-483E-A741-36627E19A34A}"/>
          </ac:graphicFrameMkLst>
        </pc:graphicFrameChg>
      </pc:sldChg>
      <pc:sldChg chg="addSp delSp modSp new mod modClrScheme modAnim chgLayout">
        <pc:chgData name="DeHart, Stephanie" userId="69486e51-f5a3-47fa-a1e8-d600d3da159f" providerId="ADAL" clId="{B506FC49-130E-4A2A-9D8D-FEFE1B83CC2F}" dt="2025-05-30T22:21:17.528" v="10329"/>
        <pc:sldMkLst>
          <pc:docMk/>
          <pc:sldMk cId="256465479" sldId="274"/>
        </pc:sldMkLst>
        <pc:spChg chg="mod ord">
          <ac:chgData name="DeHart, Stephanie" userId="69486e51-f5a3-47fa-a1e8-d600d3da159f" providerId="ADAL" clId="{B506FC49-130E-4A2A-9D8D-FEFE1B83CC2F}" dt="2025-05-30T00:18:39.763" v="4810" actId="700"/>
          <ac:spMkLst>
            <pc:docMk/>
            <pc:sldMk cId="256465479" sldId="274"/>
            <ac:spMk id="2" creationId="{056C1611-BC4E-4143-A593-FDEB5823F52B}"/>
          </ac:spMkLst>
        </pc:spChg>
        <pc:spChg chg="del">
          <ac:chgData name="DeHart, Stephanie" userId="69486e51-f5a3-47fa-a1e8-d600d3da159f" providerId="ADAL" clId="{B506FC49-130E-4A2A-9D8D-FEFE1B83CC2F}" dt="2025-05-29T23:26:19.149" v="3335" actId="700"/>
          <ac:spMkLst>
            <pc:docMk/>
            <pc:sldMk cId="256465479" sldId="274"/>
            <ac:spMk id="3" creationId="{26A764DB-DC3E-49D5-A542-D1FCF91700BC}"/>
          </ac:spMkLst>
        </pc:spChg>
        <pc:spChg chg="mod ord">
          <ac:chgData name="DeHart, Stephanie" userId="69486e51-f5a3-47fa-a1e8-d600d3da159f" providerId="ADAL" clId="{B506FC49-130E-4A2A-9D8D-FEFE1B83CC2F}" dt="2025-05-30T00:18:39.763" v="4810" actId="700"/>
          <ac:spMkLst>
            <pc:docMk/>
            <pc:sldMk cId="256465479" sldId="274"/>
            <ac:spMk id="4" creationId="{A5273DAB-0A7F-4507-999F-D1D16DEA8059}"/>
          </ac:spMkLst>
        </pc:spChg>
        <pc:spChg chg="mod ord">
          <ac:chgData name="DeHart, Stephanie" userId="69486e51-f5a3-47fa-a1e8-d600d3da159f" providerId="ADAL" clId="{B506FC49-130E-4A2A-9D8D-FEFE1B83CC2F}" dt="2025-05-30T00:18:39.763" v="4810" actId="700"/>
          <ac:spMkLst>
            <pc:docMk/>
            <pc:sldMk cId="256465479" sldId="274"/>
            <ac:spMk id="5" creationId="{CE159FAC-7E3F-452A-A429-A13386F6164A}"/>
          </ac:spMkLst>
        </pc:spChg>
        <pc:spChg chg="add del mod">
          <ac:chgData name="DeHart, Stephanie" userId="69486e51-f5a3-47fa-a1e8-d600d3da159f" providerId="ADAL" clId="{B506FC49-130E-4A2A-9D8D-FEFE1B83CC2F}" dt="2025-05-29T23:27:00.763" v="3361" actId="478"/>
          <ac:spMkLst>
            <pc:docMk/>
            <pc:sldMk cId="256465479" sldId="274"/>
            <ac:spMk id="6" creationId="{C75C431D-6F00-4428-B6A6-149FC69918B4}"/>
          </ac:spMkLst>
        </pc:spChg>
        <pc:spChg chg="mod topLvl">
          <ac:chgData name="DeHart, Stephanie" userId="69486e51-f5a3-47fa-a1e8-d600d3da159f" providerId="ADAL" clId="{B506FC49-130E-4A2A-9D8D-FEFE1B83CC2F}" dt="2025-05-30T22:18:57.358" v="10309" actId="165"/>
          <ac:spMkLst>
            <pc:docMk/>
            <pc:sldMk cId="256465479" sldId="274"/>
            <ac:spMk id="9" creationId="{A92CD5BD-A559-4BF7-9866-02DD1615E02F}"/>
          </ac:spMkLst>
        </pc:spChg>
        <pc:spChg chg="del mod">
          <ac:chgData name="DeHart, Stephanie" userId="69486e51-f5a3-47fa-a1e8-d600d3da159f" providerId="ADAL" clId="{B506FC49-130E-4A2A-9D8D-FEFE1B83CC2F}" dt="2025-05-29T23:28:23.338" v="3370" actId="478"/>
          <ac:spMkLst>
            <pc:docMk/>
            <pc:sldMk cId="256465479" sldId="274"/>
            <ac:spMk id="10" creationId="{BB9B45CF-61D4-46AC-B713-BDC479334A61}"/>
          </ac:spMkLst>
        </pc:spChg>
        <pc:spChg chg="mod topLvl">
          <ac:chgData name="DeHart, Stephanie" userId="69486e51-f5a3-47fa-a1e8-d600d3da159f" providerId="ADAL" clId="{B506FC49-130E-4A2A-9D8D-FEFE1B83CC2F}" dt="2025-05-30T22:18:57.358" v="10309" actId="165"/>
          <ac:spMkLst>
            <pc:docMk/>
            <pc:sldMk cId="256465479" sldId="274"/>
            <ac:spMk id="11" creationId="{5A6CC4BD-D1A8-4499-B1F9-461694E1F085}"/>
          </ac:spMkLst>
        </pc:spChg>
        <pc:spChg chg="del mod">
          <ac:chgData name="DeHart, Stephanie" userId="69486e51-f5a3-47fa-a1e8-d600d3da159f" providerId="ADAL" clId="{B506FC49-130E-4A2A-9D8D-FEFE1B83CC2F}" dt="2025-05-29T23:28:21.577" v="3369" actId="478"/>
          <ac:spMkLst>
            <pc:docMk/>
            <pc:sldMk cId="256465479" sldId="274"/>
            <ac:spMk id="12" creationId="{83784E3A-0347-42F5-B0EF-E2FE4B4F847D}"/>
          </ac:spMkLst>
        </pc:spChg>
        <pc:spChg chg="mod topLvl">
          <ac:chgData name="DeHart, Stephanie" userId="69486e51-f5a3-47fa-a1e8-d600d3da159f" providerId="ADAL" clId="{B506FC49-130E-4A2A-9D8D-FEFE1B83CC2F}" dt="2025-05-30T22:18:57.358" v="10309" actId="165"/>
          <ac:spMkLst>
            <pc:docMk/>
            <pc:sldMk cId="256465479" sldId="274"/>
            <ac:spMk id="13" creationId="{4CA728F2-8AF4-4DF5-B246-9ADDE2577539}"/>
          </ac:spMkLst>
        </pc:spChg>
        <pc:spChg chg="del mod">
          <ac:chgData name="DeHart, Stephanie" userId="69486e51-f5a3-47fa-a1e8-d600d3da159f" providerId="ADAL" clId="{B506FC49-130E-4A2A-9D8D-FEFE1B83CC2F}" dt="2025-05-29T23:28:19.482" v="3368" actId="478"/>
          <ac:spMkLst>
            <pc:docMk/>
            <pc:sldMk cId="256465479" sldId="274"/>
            <ac:spMk id="14" creationId="{898E61F6-F4AA-473E-8271-DC81AD2A68FC}"/>
          </ac:spMkLst>
        </pc:spChg>
        <pc:spChg chg="mod topLvl">
          <ac:chgData name="DeHart, Stephanie" userId="69486e51-f5a3-47fa-a1e8-d600d3da159f" providerId="ADAL" clId="{B506FC49-130E-4A2A-9D8D-FEFE1B83CC2F}" dt="2025-05-30T22:18:57.358" v="10309" actId="165"/>
          <ac:spMkLst>
            <pc:docMk/>
            <pc:sldMk cId="256465479" sldId="274"/>
            <ac:spMk id="15" creationId="{57CD09BC-13C3-4044-8B12-1071F07E8ECE}"/>
          </ac:spMkLst>
        </pc:spChg>
        <pc:spChg chg="del mod">
          <ac:chgData name="DeHart, Stephanie" userId="69486e51-f5a3-47fa-a1e8-d600d3da159f" providerId="ADAL" clId="{B506FC49-130E-4A2A-9D8D-FEFE1B83CC2F}" dt="2025-05-29T23:28:17.370" v="3367" actId="478"/>
          <ac:spMkLst>
            <pc:docMk/>
            <pc:sldMk cId="256465479" sldId="274"/>
            <ac:spMk id="16" creationId="{51D66955-3C51-4373-B7EB-0FB45E43DD1B}"/>
          </ac:spMkLst>
        </pc:spChg>
        <pc:spChg chg="mod topLvl">
          <ac:chgData name="DeHart, Stephanie" userId="69486e51-f5a3-47fa-a1e8-d600d3da159f" providerId="ADAL" clId="{B506FC49-130E-4A2A-9D8D-FEFE1B83CC2F}" dt="2025-05-30T22:18:57.358" v="10309" actId="165"/>
          <ac:spMkLst>
            <pc:docMk/>
            <pc:sldMk cId="256465479" sldId="274"/>
            <ac:spMk id="17" creationId="{0687FE8F-37EE-4C02-8A02-984223571349}"/>
          </ac:spMkLst>
        </pc:spChg>
        <pc:spChg chg="del mod">
          <ac:chgData name="DeHart, Stephanie" userId="69486e51-f5a3-47fa-a1e8-d600d3da159f" providerId="ADAL" clId="{B506FC49-130E-4A2A-9D8D-FEFE1B83CC2F}" dt="2025-05-29T23:28:13.034" v="3364" actId="478"/>
          <ac:spMkLst>
            <pc:docMk/>
            <pc:sldMk cId="256465479" sldId="274"/>
            <ac:spMk id="18" creationId="{DA863BE8-D5E7-44A8-A4A0-D0EE0EDDE3A0}"/>
          </ac:spMkLst>
        </pc:spChg>
        <pc:spChg chg="mod topLvl">
          <ac:chgData name="DeHart, Stephanie" userId="69486e51-f5a3-47fa-a1e8-d600d3da159f" providerId="ADAL" clId="{B506FC49-130E-4A2A-9D8D-FEFE1B83CC2F}" dt="2025-05-30T22:18:57.358" v="10309" actId="165"/>
          <ac:spMkLst>
            <pc:docMk/>
            <pc:sldMk cId="256465479" sldId="274"/>
            <ac:spMk id="19" creationId="{EF3BE544-7C12-4D6D-B44E-32CAD55EBCD5}"/>
          </ac:spMkLst>
        </pc:spChg>
        <pc:spChg chg="mod topLvl">
          <ac:chgData name="DeHart, Stephanie" userId="69486e51-f5a3-47fa-a1e8-d600d3da159f" providerId="ADAL" clId="{B506FC49-130E-4A2A-9D8D-FEFE1B83CC2F}" dt="2025-05-30T22:18:57.358" v="10309" actId="165"/>
          <ac:spMkLst>
            <pc:docMk/>
            <pc:sldMk cId="256465479" sldId="274"/>
            <ac:spMk id="20" creationId="{BA42B8BC-40B6-4A2C-8F85-A781F3734B39}"/>
          </ac:spMkLst>
        </pc:spChg>
        <pc:spChg chg="add del mod ord">
          <ac:chgData name="DeHart, Stephanie" userId="69486e51-f5a3-47fa-a1e8-d600d3da159f" providerId="ADAL" clId="{B506FC49-130E-4A2A-9D8D-FEFE1B83CC2F}" dt="2025-05-30T00:18:39.763" v="4810" actId="700"/>
          <ac:spMkLst>
            <pc:docMk/>
            <pc:sldMk cId="256465479" sldId="274"/>
            <ac:spMk id="21" creationId="{1840A181-1D63-42CB-88C4-A03E13AAAE9F}"/>
          </ac:spMkLst>
        </pc:spChg>
        <pc:spChg chg="add del mod ord">
          <ac:chgData name="DeHart, Stephanie" userId="69486e51-f5a3-47fa-a1e8-d600d3da159f" providerId="ADAL" clId="{B506FC49-130E-4A2A-9D8D-FEFE1B83CC2F}" dt="2025-05-30T00:18:39.763" v="4810" actId="700"/>
          <ac:spMkLst>
            <pc:docMk/>
            <pc:sldMk cId="256465479" sldId="274"/>
            <ac:spMk id="22" creationId="{DA58028D-15AA-4AC1-A0CB-1EFE9E77E7E8}"/>
          </ac:spMkLst>
        </pc:spChg>
        <pc:spChg chg="add del mod ord">
          <ac:chgData name="DeHart, Stephanie" userId="69486e51-f5a3-47fa-a1e8-d600d3da159f" providerId="ADAL" clId="{B506FC49-130E-4A2A-9D8D-FEFE1B83CC2F}" dt="2025-05-30T00:18:39.763" v="4810" actId="700"/>
          <ac:spMkLst>
            <pc:docMk/>
            <pc:sldMk cId="256465479" sldId="274"/>
            <ac:spMk id="23" creationId="{F8F08A74-4F53-4E8E-8B19-CACDAA304388}"/>
          </ac:spMkLst>
        </pc:spChg>
        <pc:spChg chg="add del mod ord">
          <ac:chgData name="DeHart, Stephanie" userId="69486e51-f5a3-47fa-a1e8-d600d3da159f" providerId="ADAL" clId="{B506FC49-130E-4A2A-9D8D-FEFE1B83CC2F}" dt="2025-05-30T00:18:39.763" v="4810" actId="700"/>
          <ac:spMkLst>
            <pc:docMk/>
            <pc:sldMk cId="256465479" sldId="274"/>
            <ac:spMk id="24" creationId="{C7864BA1-F490-49CB-A58B-62A256F43C64}"/>
          </ac:spMkLst>
        </pc:spChg>
        <pc:grpChg chg="add del mod">
          <ac:chgData name="DeHart, Stephanie" userId="69486e51-f5a3-47fa-a1e8-d600d3da159f" providerId="ADAL" clId="{B506FC49-130E-4A2A-9D8D-FEFE1B83CC2F}" dt="2025-05-30T22:18:57.358" v="10309" actId="165"/>
          <ac:grpSpMkLst>
            <pc:docMk/>
            <pc:sldMk cId="256465479" sldId="274"/>
            <ac:grpSpMk id="8" creationId="{AA2CBA3C-8BB5-490C-9437-24077670E89A}"/>
          </ac:grpSpMkLst>
        </pc:grpChg>
        <pc:graphicFrameChg chg="add del modGraphic">
          <ac:chgData name="DeHart, Stephanie" userId="69486e51-f5a3-47fa-a1e8-d600d3da159f" providerId="ADAL" clId="{B506FC49-130E-4A2A-9D8D-FEFE1B83CC2F}" dt="2025-05-29T23:28:10.524" v="3363" actId="18245"/>
          <ac:graphicFrameMkLst>
            <pc:docMk/>
            <pc:sldMk cId="256465479" sldId="274"/>
            <ac:graphicFrameMk id="7" creationId="{7EEC8C49-8B6E-4ECF-9939-32CA4CBB539B}"/>
          </ac:graphicFrameMkLst>
        </pc:graphicFrameChg>
      </pc:sldChg>
      <pc:sldChg chg="add del">
        <pc:chgData name="DeHart, Stephanie" userId="69486e51-f5a3-47fa-a1e8-d600d3da159f" providerId="ADAL" clId="{B506FC49-130E-4A2A-9D8D-FEFE1B83CC2F}" dt="2025-05-29T23:21:23.453" v="3146" actId="47"/>
        <pc:sldMkLst>
          <pc:docMk/>
          <pc:sldMk cId="2682230351" sldId="274"/>
        </pc:sldMkLst>
      </pc:sldChg>
      <pc:sldChg chg="addSp delSp modSp new mod modClrScheme chgLayout modNotesTx">
        <pc:chgData name="DeHart, Stephanie" userId="69486e51-f5a3-47fa-a1e8-d600d3da159f" providerId="ADAL" clId="{B506FC49-130E-4A2A-9D8D-FEFE1B83CC2F}" dt="2025-05-30T22:16:36.592" v="10303" actId="14100"/>
        <pc:sldMkLst>
          <pc:docMk/>
          <pc:sldMk cId="3287290766" sldId="275"/>
        </pc:sldMkLst>
        <pc:spChg chg="mod ord">
          <ac:chgData name="DeHart, Stephanie" userId="69486e51-f5a3-47fa-a1e8-d600d3da159f" providerId="ADAL" clId="{B506FC49-130E-4A2A-9D8D-FEFE1B83CC2F}" dt="2025-05-29T23:49:01.907" v="3996" actId="20577"/>
          <ac:spMkLst>
            <pc:docMk/>
            <pc:sldMk cId="3287290766" sldId="275"/>
            <ac:spMk id="2" creationId="{C171B802-A446-4633-A09F-0F711CD5102B}"/>
          </ac:spMkLst>
        </pc:spChg>
        <pc:spChg chg="del">
          <ac:chgData name="DeHart, Stephanie" userId="69486e51-f5a3-47fa-a1e8-d600d3da159f" providerId="ADAL" clId="{B506FC49-130E-4A2A-9D8D-FEFE1B83CC2F}" dt="2025-05-29T23:33:06.033" v="3450" actId="700"/>
          <ac:spMkLst>
            <pc:docMk/>
            <pc:sldMk cId="3287290766" sldId="275"/>
            <ac:spMk id="3" creationId="{EF6B7346-642C-4B4F-AE39-769285DB6D60}"/>
          </ac:spMkLst>
        </pc:spChg>
        <pc:spChg chg="mod ord">
          <ac:chgData name="DeHart, Stephanie" userId="69486e51-f5a3-47fa-a1e8-d600d3da159f" providerId="ADAL" clId="{B506FC49-130E-4A2A-9D8D-FEFE1B83CC2F}" dt="2025-05-29T23:44:06.173" v="3773" actId="700"/>
          <ac:spMkLst>
            <pc:docMk/>
            <pc:sldMk cId="3287290766" sldId="275"/>
            <ac:spMk id="4" creationId="{5BA27792-0B34-406D-886B-B6E07E915DD1}"/>
          </ac:spMkLst>
        </pc:spChg>
        <pc:spChg chg="mod ord">
          <ac:chgData name="DeHart, Stephanie" userId="69486e51-f5a3-47fa-a1e8-d600d3da159f" providerId="ADAL" clId="{B506FC49-130E-4A2A-9D8D-FEFE1B83CC2F}" dt="2025-05-29T23:44:06.173" v="3773" actId="700"/>
          <ac:spMkLst>
            <pc:docMk/>
            <pc:sldMk cId="3287290766" sldId="275"/>
            <ac:spMk id="5" creationId="{957C7DFB-2241-4C19-A6B5-CFDCDF5B25F1}"/>
          </ac:spMkLst>
        </pc:spChg>
        <pc:spChg chg="add mod ord">
          <ac:chgData name="DeHart, Stephanie" userId="69486e51-f5a3-47fa-a1e8-d600d3da159f" providerId="ADAL" clId="{B506FC49-130E-4A2A-9D8D-FEFE1B83CC2F}" dt="2025-05-30T22:16:36.592" v="10303" actId="14100"/>
          <ac:spMkLst>
            <pc:docMk/>
            <pc:sldMk cId="3287290766" sldId="275"/>
            <ac:spMk id="7" creationId="{AB2EC23E-A71C-4CA2-A1BA-0EABD2E69ED7}"/>
          </ac:spMkLst>
        </pc:spChg>
        <pc:spChg chg="add mod">
          <ac:chgData name="DeHart, Stephanie" userId="69486e51-f5a3-47fa-a1e8-d600d3da159f" providerId="ADAL" clId="{B506FC49-130E-4A2A-9D8D-FEFE1B83CC2F}" dt="2025-05-29T23:37:16.568" v="3584" actId="1076"/>
          <ac:spMkLst>
            <pc:docMk/>
            <pc:sldMk cId="3287290766" sldId="275"/>
            <ac:spMk id="8" creationId="{C027E074-FF35-4EF7-A50F-E07025236AAA}"/>
          </ac:spMkLst>
        </pc:spChg>
        <pc:picChg chg="add mod">
          <ac:chgData name="DeHart, Stephanie" userId="69486e51-f5a3-47fa-a1e8-d600d3da159f" providerId="ADAL" clId="{B506FC49-130E-4A2A-9D8D-FEFE1B83CC2F}" dt="2025-05-29T23:37:16.568" v="3584" actId="1076"/>
          <ac:picMkLst>
            <pc:docMk/>
            <pc:sldMk cId="3287290766" sldId="275"/>
            <ac:picMk id="6" creationId="{D02B6B66-D823-45F9-A093-35EF9B9ACFB5}"/>
          </ac:picMkLst>
        </pc:picChg>
        <pc:picChg chg="add mod">
          <ac:chgData name="DeHart, Stephanie" userId="69486e51-f5a3-47fa-a1e8-d600d3da159f" providerId="ADAL" clId="{B506FC49-130E-4A2A-9D8D-FEFE1B83CC2F}" dt="2025-05-29T23:37:09.835" v="3583" actId="1037"/>
          <ac:picMkLst>
            <pc:docMk/>
            <pc:sldMk cId="3287290766" sldId="275"/>
            <ac:picMk id="9" creationId="{26530572-2588-4693-843D-B51C499C2436}"/>
          </ac:picMkLst>
        </pc:picChg>
      </pc:sldChg>
      <pc:sldChg chg="addSp delSp modSp new mod modNotesTx">
        <pc:chgData name="DeHart, Stephanie" userId="69486e51-f5a3-47fa-a1e8-d600d3da159f" providerId="ADAL" clId="{B506FC49-130E-4A2A-9D8D-FEFE1B83CC2F}" dt="2025-05-29T23:43:21.436" v="3768" actId="688"/>
        <pc:sldMkLst>
          <pc:docMk/>
          <pc:sldMk cId="2017993147" sldId="276"/>
        </pc:sldMkLst>
        <pc:spChg chg="mod">
          <ac:chgData name="DeHart, Stephanie" userId="69486e51-f5a3-47fa-a1e8-d600d3da159f" providerId="ADAL" clId="{B506FC49-130E-4A2A-9D8D-FEFE1B83CC2F}" dt="2025-05-29T23:39:16.956" v="3653" actId="20577"/>
          <ac:spMkLst>
            <pc:docMk/>
            <pc:sldMk cId="2017993147" sldId="276"/>
            <ac:spMk id="2" creationId="{8EA7555E-DF2D-4C47-B67A-7369A98772AA}"/>
          </ac:spMkLst>
        </pc:spChg>
        <pc:picChg chg="add mod">
          <ac:chgData name="DeHart, Stephanie" userId="69486e51-f5a3-47fa-a1e8-d600d3da159f" providerId="ADAL" clId="{B506FC49-130E-4A2A-9D8D-FEFE1B83CC2F}" dt="2025-05-29T23:42:23.254" v="3700" actId="12788"/>
          <ac:picMkLst>
            <pc:docMk/>
            <pc:sldMk cId="2017993147" sldId="276"/>
            <ac:picMk id="5" creationId="{DBB197CE-D236-4F62-BD32-B9B4019372CA}"/>
          </ac:picMkLst>
        </pc:picChg>
        <pc:picChg chg="add mod">
          <ac:chgData name="DeHart, Stephanie" userId="69486e51-f5a3-47fa-a1e8-d600d3da159f" providerId="ADAL" clId="{B506FC49-130E-4A2A-9D8D-FEFE1B83CC2F}" dt="2025-05-29T23:42:43.210" v="3722" actId="1038"/>
          <ac:picMkLst>
            <pc:docMk/>
            <pc:sldMk cId="2017993147" sldId="276"/>
            <ac:picMk id="6" creationId="{4158818F-302D-41F9-8AB8-0F2EFAD75FF2}"/>
          </ac:picMkLst>
        </pc:picChg>
        <pc:picChg chg="add mod">
          <ac:chgData name="DeHart, Stephanie" userId="69486e51-f5a3-47fa-a1e8-d600d3da159f" providerId="ADAL" clId="{B506FC49-130E-4A2A-9D8D-FEFE1B83CC2F}" dt="2025-05-29T23:43:21.436" v="3768" actId="688"/>
          <ac:picMkLst>
            <pc:docMk/>
            <pc:sldMk cId="2017993147" sldId="276"/>
            <ac:picMk id="7" creationId="{F9770EF8-A8CA-4F96-B4AF-9C0711A3F467}"/>
          </ac:picMkLst>
        </pc:picChg>
        <pc:picChg chg="add del mod">
          <ac:chgData name="DeHart, Stephanie" userId="69486e51-f5a3-47fa-a1e8-d600d3da159f" providerId="ADAL" clId="{B506FC49-130E-4A2A-9D8D-FEFE1B83CC2F}" dt="2025-05-29T23:42:15.051" v="3698" actId="478"/>
          <ac:picMkLst>
            <pc:docMk/>
            <pc:sldMk cId="2017993147" sldId="276"/>
            <ac:picMk id="8" creationId="{AD657DF2-6E96-46BE-83AC-536B905E00FA}"/>
          </ac:picMkLst>
        </pc:picChg>
      </pc:sldChg>
      <pc:sldChg chg="addSp modSp new del mod">
        <pc:chgData name="DeHart, Stephanie" userId="69486e51-f5a3-47fa-a1e8-d600d3da159f" providerId="ADAL" clId="{B506FC49-130E-4A2A-9D8D-FEFE1B83CC2F}" dt="2025-05-29T23:42:16.804" v="3699" actId="47"/>
        <pc:sldMkLst>
          <pc:docMk/>
          <pc:sldMk cId="2583818844" sldId="277"/>
        </pc:sldMkLst>
        <pc:picChg chg="add mod modCrop">
          <ac:chgData name="DeHart, Stephanie" userId="69486e51-f5a3-47fa-a1e8-d600d3da159f" providerId="ADAL" clId="{B506FC49-130E-4A2A-9D8D-FEFE1B83CC2F}" dt="2025-05-29T23:40:58.458" v="3668" actId="732"/>
          <ac:picMkLst>
            <pc:docMk/>
            <pc:sldMk cId="2583818844" sldId="277"/>
            <ac:picMk id="5" creationId="{9562933E-0CB2-43A9-A388-94C7945F05C6}"/>
          </ac:picMkLst>
        </pc:picChg>
        <pc:picChg chg="add mod modCrop">
          <ac:chgData name="DeHart, Stephanie" userId="69486e51-f5a3-47fa-a1e8-d600d3da159f" providerId="ADAL" clId="{B506FC49-130E-4A2A-9D8D-FEFE1B83CC2F}" dt="2025-05-29T23:41:55.868" v="3694" actId="688"/>
          <ac:picMkLst>
            <pc:docMk/>
            <pc:sldMk cId="2583818844" sldId="277"/>
            <ac:picMk id="6" creationId="{B379EFC1-53D0-41BE-BAFD-E0DCA5557000}"/>
          </ac:picMkLst>
        </pc:picChg>
      </pc:sldChg>
      <pc:sldChg chg="addSp delSp modSp new mod modClrScheme chgLayout modNotesTx">
        <pc:chgData name="DeHart, Stephanie" userId="69486e51-f5a3-47fa-a1e8-d600d3da159f" providerId="ADAL" clId="{B506FC49-130E-4A2A-9D8D-FEFE1B83CC2F}" dt="2025-05-29T23:48:21.162" v="3989" actId="208"/>
        <pc:sldMkLst>
          <pc:docMk/>
          <pc:sldMk cId="3727436665" sldId="277"/>
        </pc:sldMkLst>
        <pc:spChg chg="mod ord">
          <ac:chgData name="DeHart, Stephanie" userId="69486e51-f5a3-47fa-a1e8-d600d3da159f" providerId="ADAL" clId="{B506FC49-130E-4A2A-9D8D-FEFE1B83CC2F}" dt="2025-05-29T23:47:00.442" v="3903" actId="700"/>
          <ac:spMkLst>
            <pc:docMk/>
            <pc:sldMk cId="3727436665" sldId="277"/>
            <ac:spMk id="2" creationId="{57682CCF-1B6C-4C8E-AEB5-5780835825BC}"/>
          </ac:spMkLst>
        </pc:spChg>
        <pc:spChg chg="mod ord">
          <ac:chgData name="DeHart, Stephanie" userId="69486e51-f5a3-47fa-a1e8-d600d3da159f" providerId="ADAL" clId="{B506FC49-130E-4A2A-9D8D-FEFE1B83CC2F}" dt="2025-05-29T23:47:00.442" v="3903" actId="700"/>
          <ac:spMkLst>
            <pc:docMk/>
            <pc:sldMk cId="3727436665" sldId="277"/>
            <ac:spMk id="3" creationId="{F56DED02-1135-4FC5-9659-5E86FEC57DB5}"/>
          </ac:spMkLst>
        </pc:spChg>
        <pc:spChg chg="mod ord">
          <ac:chgData name="DeHart, Stephanie" userId="69486e51-f5a3-47fa-a1e8-d600d3da159f" providerId="ADAL" clId="{B506FC49-130E-4A2A-9D8D-FEFE1B83CC2F}" dt="2025-05-29T23:47:00.442" v="3903" actId="700"/>
          <ac:spMkLst>
            <pc:docMk/>
            <pc:sldMk cId="3727436665" sldId="277"/>
            <ac:spMk id="4" creationId="{7FCE545B-7645-427F-9683-C5CEFEFD03C5}"/>
          </ac:spMkLst>
        </pc:spChg>
        <pc:spChg chg="add del mod">
          <ac:chgData name="DeHart, Stephanie" userId="69486e51-f5a3-47fa-a1e8-d600d3da159f" providerId="ADAL" clId="{B506FC49-130E-4A2A-9D8D-FEFE1B83CC2F}" dt="2025-05-29T23:46:57.068" v="3901" actId="478"/>
          <ac:spMkLst>
            <pc:docMk/>
            <pc:sldMk cId="3727436665" sldId="277"/>
            <ac:spMk id="6" creationId="{EF022634-AB94-480F-9916-5E7AE36008DC}"/>
          </ac:spMkLst>
        </pc:spChg>
        <pc:spChg chg="add del mod">
          <ac:chgData name="DeHart, Stephanie" userId="69486e51-f5a3-47fa-a1e8-d600d3da159f" providerId="ADAL" clId="{B506FC49-130E-4A2A-9D8D-FEFE1B83CC2F}" dt="2025-05-29T23:46:53.884" v="3900" actId="478"/>
          <ac:spMkLst>
            <pc:docMk/>
            <pc:sldMk cId="3727436665" sldId="277"/>
            <ac:spMk id="7" creationId="{10F7B36C-A841-4813-B1FA-207259013DD3}"/>
          </ac:spMkLst>
        </pc:spChg>
        <pc:spChg chg="add del mod">
          <ac:chgData name="DeHart, Stephanie" userId="69486e51-f5a3-47fa-a1e8-d600d3da159f" providerId="ADAL" clId="{B506FC49-130E-4A2A-9D8D-FEFE1B83CC2F}" dt="2025-05-29T23:46:32.939" v="3899" actId="478"/>
          <ac:spMkLst>
            <pc:docMk/>
            <pc:sldMk cId="3727436665" sldId="277"/>
            <ac:spMk id="8" creationId="{A8B87AC3-34CD-46C1-98CB-4209D123B36F}"/>
          </ac:spMkLst>
        </pc:spChg>
        <pc:spChg chg="add del mod ord">
          <ac:chgData name="DeHart, Stephanie" userId="69486e51-f5a3-47fa-a1e8-d600d3da159f" providerId="ADAL" clId="{B506FC49-130E-4A2A-9D8D-FEFE1B83CC2F}" dt="2025-05-29T23:47:01.520" v="3904"/>
          <ac:spMkLst>
            <pc:docMk/>
            <pc:sldMk cId="3727436665" sldId="277"/>
            <ac:spMk id="9" creationId="{BB3D7E77-9737-4C2B-9304-9BBF0AC5E86E}"/>
          </ac:spMkLst>
        </pc:spChg>
        <pc:spChg chg="add mod">
          <ac:chgData name="DeHart, Stephanie" userId="69486e51-f5a3-47fa-a1e8-d600d3da159f" providerId="ADAL" clId="{B506FC49-130E-4A2A-9D8D-FEFE1B83CC2F}" dt="2025-05-29T23:48:02.814" v="3983" actId="1035"/>
          <ac:spMkLst>
            <pc:docMk/>
            <pc:sldMk cId="3727436665" sldId="277"/>
            <ac:spMk id="11" creationId="{68801601-762A-4325-9BB8-80550006CF52}"/>
          </ac:spMkLst>
        </pc:spChg>
        <pc:spChg chg="add mod">
          <ac:chgData name="DeHart, Stephanie" userId="69486e51-f5a3-47fa-a1e8-d600d3da159f" providerId="ADAL" clId="{B506FC49-130E-4A2A-9D8D-FEFE1B83CC2F}" dt="2025-05-29T23:48:21.162" v="3989" actId="208"/>
          <ac:spMkLst>
            <pc:docMk/>
            <pc:sldMk cId="3727436665" sldId="277"/>
            <ac:spMk id="12" creationId="{3029B2FE-975D-410D-92E1-2AC24B4F8DD9}"/>
          </ac:spMkLst>
        </pc:spChg>
        <pc:picChg chg="add del mod">
          <ac:chgData name="DeHart, Stephanie" userId="69486e51-f5a3-47fa-a1e8-d600d3da159f" providerId="ADAL" clId="{B506FC49-130E-4A2A-9D8D-FEFE1B83CC2F}" dt="2025-05-29T23:46:58.702" v="3902" actId="21"/>
          <ac:picMkLst>
            <pc:docMk/>
            <pc:sldMk cId="3727436665" sldId="277"/>
            <ac:picMk id="5" creationId="{67F4BC96-ACE2-4396-A845-C0C493660FC5}"/>
          </ac:picMkLst>
        </pc:picChg>
        <pc:picChg chg="add mod">
          <ac:chgData name="DeHart, Stephanie" userId="69486e51-f5a3-47fa-a1e8-d600d3da159f" providerId="ADAL" clId="{B506FC49-130E-4A2A-9D8D-FEFE1B83CC2F}" dt="2025-05-29T23:47:16.988" v="3934" actId="1036"/>
          <ac:picMkLst>
            <pc:docMk/>
            <pc:sldMk cId="3727436665" sldId="277"/>
            <ac:picMk id="10" creationId="{B69AA1A1-0298-45F1-9F39-E512FE1591AC}"/>
          </ac:picMkLst>
        </pc:picChg>
      </pc:sldChg>
      <pc:sldChg chg="addSp delSp modSp new mod modClrScheme chgLayout">
        <pc:chgData name="DeHart, Stephanie" userId="69486e51-f5a3-47fa-a1e8-d600d3da159f" providerId="ADAL" clId="{B506FC49-130E-4A2A-9D8D-FEFE1B83CC2F}" dt="2025-05-29T23:50:54.853" v="4060" actId="14100"/>
        <pc:sldMkLst>
          <pc:docMk/>
          <pc:sldMk cId="128429581" sldId="278"/>
        </pc:sldMkLst>
        <pc:spChg chg="mod ord">
          <ac:chgData name="DeHart, Stephanie" userId="69486e51-f5a3-47fa-a1e8-d600d3da159f" providerId="ADAL" clId="{B506FC49-130E-4A2A-9D8D-FEFE1B83CC2F}" dt="2025-05-29T23:50:17.120" v="4036" actId="700"/>
          <ac:spMkLst>
            <pc:docMk/>
            <pc:sldMk cId="128429581" sldId="278"/>
            <ac:spMk id="2" creationId="{66F8D19F-1893-4CE9-A99D-BB713411A22C}"/>
          </ac:spMkLst>
        </pc:spChg>
        <pc:spChg chg="del mod ord">
          <ac:chgData name="DeHart, Stephanie" userId="69486e51-f5a3-47fa-a1e8-d600d3da159f" providerId="ADAL" clId="{B506FC49-130E-4A2A-9D8D-FEFE1B83CC2F}" dt="2025-05-29T23:49:32.567" v="4032" actId="700"/>
          <ac:spMkLst>
            <pc:docMk/>
            <pc:sldMk cId="128429581" sldId="278"/>
            <ac:spMk id="3" creationId="{B36E99B2-52C0-4C9E-9D50-70CC77AB78FD}"/>
          </ac:spMkLst>
        </pc:spChg>
        <pc:spChg chg="mod ord">
          <ac:chgData name="DeHart, Stephanie" userId="69486e51-f5a3-47fa-a1e8-d600d3da159f" providerId="ADAL" clId="{B506FC49-130E-4A2A-9D8D-FEFE1B83CC2F}" dt="2025-05-29T23:50:17.120" v="4036" actId="700"/>
          <ac:spMkLst>
            <pc:docMk/>
            <pc:sldMk cId="128429581" sldId="278"/>
            <ac:spMk id="4" creationId="{2D3D8EBE-7453-41F4-969C-6F12FE57C6AE}"/>
          </ac:spMkLst>
        </pc:spChg>
        <pc:spChg chg="mod ord">
          <ac:chgData name="DeHart, Stephanie" userId="69486e51-f5a3-47fa-a1e8-d600d3da159f" providerId="ADAL" clId="{B506FC49-130E-4A2A-9D8D-FEFE1B83CC2F}" dt="2025-05-29T23:50:17.120" v="4036" actId="700"/>
          <ac:spMkLst>
            <pc:docMk/>
            <pc:sldMk cId="128429581" sldId="278"/>
            <ac:spMk id="5" creationId="{39E4299C-FE38-44D2-9F5C-243DBC49F950}"/>
          </ac:spMkLst>
        </pc:spChg>
        <pc:spChg chg="add del mod ord">
          <ac:chgData name="DeHart, Stephanie" userId="69486e51-f5a3-47fa-a1e8-d600d3da159f" providerId="ADAL" clId="{B506FC49-130E-4A2A-9D8D-FEFE1B83CC2F}" dt="2025-05-29T23:49:35.144" v="4033" actId="700"/>
          <ac:spMkLst>
            <pc:docMk/>
            <pc:sldMk cId="128429581" sldId="278"/>
            <ac:spMk id="6" creationId="{C93957D1-32CF-4A33-BE11-AD1FE5395ACF}"/>
          </ac:spMkLst>
        </pc:spChg>
        <pc:spChg chg="add del mod ord">
          <ac:chgData name="DeHart, Stephanie" userId="69486e51-f5a3-47fa-a1e8-d600d3da159f" providerId="ADAL" clId="{B506FC49-130E-4A2A-9D8D-FEFE1B83CC2F}" dt="2025-05-29T23:49:35.144" v="4033" actId="700"/>
          <ac:spMkLst>
            <pc:docMk/>
            <pc:sldMk cId="128429581" sldId="278"/>
            <ac:spMk id="7" creationId="{1FE1D6F0-1DBE-4ECA-AC2B-893F09B34327}"/>
          </ac:spMkLst>
        </pc:spChg>
        <pc:spChg chg="add del mod ord">
          <ac:chgData name="DeHart, Stephanie" userId="69486e51-f5a3-47fa-a1e8-d600d3da159f" providerId="ADAL" clId="{B506FC49-130E-4A2A-9D8D-FEFE1B83CC2F}" dt="2025-05-29T23:49:35.144" v="4033" actId="700"/>
          <ac:spMkLst>
            <pc:docMk/>
            <pc:sldMk cId="128429581" sldId="278"/>
            <ac:spMk id="8" creationId="{C759D512-224C-45DC-B455-C6B9178A57ED}"/>
          </ac:spMkLst>
        </pc:spChg>
        <pc:spChg chg="add del mod ord">
          <ac:chgData name="DeHart, Stephanie" userId="69486e51-f5a3-47fa-a1e8-d600d3da159f" providerId="ADAL" clId="{B506FC49-130E-4A2A-9D8D-FEFE1B83CC2F}" dt="2025-05-29T23:49:35.144" v="4033" actId="700"/>
          <ac:spMkLst>
            <pc:docMk/>
            <pc:sldMk cId="128429581" sldId="278"/>
            <ac:spMk id="9" creationId="{DF5F6534-39CD-4DAE-A0A3-66396814ABF6}"/>
          </ac:spMkLst>
        </pc:spChg>
        <pc:spChg chg="add mod ord">
          <ac:chgData name="DeHart, Stephanie" userId="69486e51-f5a3-47fa-a1e8-d600d3da159f" providerId="ADAL" clId="{B506FC49-130E-4A2A-9D8D-FEFE1B83CC2F}" dt="2025-05-29T23:50:35.908" v="4057" actId="139"/>
          <ac:spMkLst>
            <pc:docMk/>
            <pc:sldMk cId="128429581" sldId="278"/>
            <ac:spMk id="10" creationId="{7EF4EB4D-01CE-42CF-9A67-EB0157CC2F02}"/>
          </ac:spMkLst>
        </pc:spChg>
        <pc:spChg chg="add del mod ord">
          <ac:chgData name="DeHart, Stephanie" userId="69486e51-f5a3-47fa-a1e8-d600d3da159f" providerId="ADAL" clId="{B506FC49-130E-4A2A-9D8D-FEFE1B83CC2F}" dt="2025-05-29T23:49:41.520" v="4034"/>
          <ac:spMkLst>
            <pc:docMk/>
            <pc:sldMk cId="128429581" sldId="278"/>
            <ac:spMk id="11" creationId="{9FAFC944-E4CA-4DC2-878E-6D901025C490}"/>
          </ac:spMkLst>
        </pc:spChg>
        <pc:picChg chg="add mod ord">
          <ac:chgData name="DeHart, Stephanie" userId="69486e51-f5a3-47fa-a1e8-d600d3da159f" providerId="ADAL" clId="{B506FC49-130E-4A2A-9D8D-FEFE1B83CC2F}" dt="2025-05-29T23:50:54.853" v="4060" actId="14100"/>
          <ac:picMkLst>
            <pc:docMk/>
            <pc:sldMk cId="128429581" sldId="278"/>
            <ac:picMk id="12" creationId="{0C678716-AAF1-42F3-BCFE-A4196EE7FA1C}"/>
          </ac:picMkLst>
        </pc:picChg>
      </pc:sldChg>
      <pc:sldChg chg="modSp new mod modAnim">
        <pc:chgData name="DeHart, Stephanie" userId="69486e51-f5a3-47fa-a1e8-d600d3da159f" providerId="ADAL" clId="{B506FC49-130E-4A2A-9D8D-FEFE1B83CC2F}" dt="2025-05-30T22:35:06.965" v="10427"/>
        <pc:sldMkLst>
          <pc:docMk/>
          <pc:sldMk cId="4261334769" sldId="279"/>
        </pc:sldMkLst>
        <pc:spChg chg="mod">
          <ac:chgData name="DeHart, Stephanie" userId="69486e51-f5a3-47fa-a1e8-d600d3da159f" providerId="ADAL" clId="{B506FC49-130E-4A2A-9D8D-FEFE1B83CC2F}" dt="2025-05-30T00:04:13.678" v="4477" actId="20577"/>
          <ac:spMkLst>
            <pc:docMk/>
            <pc:sldMk cId="4261334769" sldId="279"/>
            <ac:spMk id="2" creationId="{7A46128C-6CEF-455A-A7F5-9022F944D4AE}"/>
          </ac:spMkLst>
        </pc:spChg>
        <pc:spChg chg="mod">
          <ac:chgData name="DeHart, Stephanie" userId="69486e51-f5a3-47fa-a1e8-d600d3da159f" providerId="ADAL" clId="{B506FC49-130E-4A2A-9D8D-FEFE1B83CC2F}" dt="2025-05-30T00:07:33.658" v="4778" actId="113"/>
          <ac:spMkLst>
            <pc:docMk/>
            <pc:sldMk cId="4261334769" sldId="279"/>
            <ac:spMk id="3" creationId="{17A37C6B-F2A9-40AF-99FA-46EA11B4FEE8}"/>
          </ac:spMkLst>
        </pc:spChg>
      </pc:sldChg>
      <pc:sldChg chg="addSp modSp new ord modNotesTx">
        <pc:chgData name="DeHart, Stephanie" userId="69486e51-f5a3-47fa-a1e8-d600d3da159f" providerId="ADAL" clId="{B506FC49-130E-4A2A-9D8D-FEFE1B83CC2F}" dt="2025-05-30T00:56:38.848" v="6938" actId="20577"/>
        <pc:sldMkLst>
          <pc:docMk/>
          <pc:sldMk cId="3809622309" sldId="280"/>
        </pc:sldMkLst>
        <pc:spChg chg="add mod">
          <ac:chgData name="DeHart, Stephanie" userId="69486e51-f5a3-47fa-a1e8-d600d3da159f" providerId="ADAL" clId="{B506FC49-130E-4A2A-9D8D-FEFE1B83CC2F}" dt="2025-05-30T00:12:12.921" v="4803"/>
          <ac:spMkLst>
            <pc:docMk/>
            <pc:sldMk cId="3809622309" sldId="280"/>
            <ac:spMk id="4" creationId="{DEA99453-273B-45F1-BCA9-85858016A904}"/>
          </ac:spMkLst>
        </pc:spChg>
        <pc:spChg chg="add mod">
          <ac:chgData name="DeHart, Stephanie" userId="69486e51-f5a3-47fa-a1e8-d600d3da159f" providerId="ADAL" clId="{B506FC49-130E-4A2A-9D8D-FEFE1B83CC2F}" dt="2025-05-30T00:12:12.921" v="4803"/>
          <ac:spMkLst>
            <pc:docMk/>
            <pc:sldMk cId="3809622309" sldId="280"/>
            <ac:spMk id="6" creationId="{23B5B139-C73C-45F6-973C-68068747ADEC}"/>
          </ac:spMkLst>
        </pc:spChg>
        <pc:graphicFrameChg chg="add mod">
          <ac:chgData name="DeHart, Stephanie" userId="69486e51-f5a3-47fa-a1e8-d600d3da159f" providerId="ADAL" clId="{B506FC49-130E-4A2A-9D8D-FEFE1B83CC2F}" dt="2025-05-30T00:12:12.921" v="4803"/>
          <ac:graphicFrameMkLst>
            <pc:docMk/>
            <pc:sldMk cId="3809622309" sldId="280"/>
            <ac:graphicFrameMk id="5" creationId="{A46B49D6-237F-4AAD-A9DB-7963E8470EAB}"/>
          </ac:graphicFrameMkLst>
        </pc:graphicFrameChg>
      </pc:sldChg>
      <pc:sldChg chg="addSp modSp new del mod">
        <pc:chgData name="DeHart, Stephanie" userId="69486e51-f5a3-47fa-a1e8-d600d3da159f" providerId="ADAL" clId="{B506FC49-130E-4A2A-9D8D-FEFE1B83CC2F}" dt="2025-05-30T00:11:15.551" v="4801" actId="47"/>
        <pc:sldMkLst>
          <pc:docMk/>
          <pc:sldMk cId="4272670858" sldId="280"/>
        </pc:sldMkLst>
        <pc:spChg chg="add mod">
          <ac:chgData name="DeHart, Stephanie" userId="69486e51-f5a3-47fa-a1e8-d600d3da159f" providerId="ADAL" clId="{B506FC49-130E-4A2A-9D8D-FEFE1B83CC2F}" dt="2025-05-30T00:10:47.374" v="4800" actId="1035"/>
          <ac:spMkLst>
            <pc:docMk/>
            <pc:sldMk cId="4272670858" sldId="280"/>
            <ac:spMk id="4" creationId="{7EB97810-3CF7-4B96-818F-40CBA6311E6D}"/>
          </ac:spMkLst>
        </pc:spChg>
        <pc:spChg chg="add mod">
          <ac:chgData name="DeHart, Stephanie" userId="69486e51-f5a3-47fa-a1e8-d600d3da159f" providerId="ADAL" clId="{B506FC49-130E-4A2A-9D8D-FEFE1B83CC2F}" dt="2025-05-30T00:10:47.374" v="4800" actId="1035"/>
          <ac:spMkLst>
            <pc:docMk/>
            <pc:sldMk cId="4272670858" sldId="280"/>
            <ac:spMk id="6" creationId="{C9EC797C-84E4-493F-9504-9D7102B512E8}"/>
          </ac:spMkLst>
        </pc:spChg>
        <pc:graphicFrameChg chg="add mod">
          <ac:chgData name="DeHart, Stephanie" userId="69486e51-f5a3-47fa-a1e8-d600d3da159f" providerId="ADAL" clId="{B506FC49-130E-4A2A-9D8D-FEFE1B83CC2F}" dt="2025-05-30T00:10:47.374" v="4800" actId="1035"/>
          <ac:graphicFrameMkLst>
            <pc:docMk/>
            <pc:sldMk cId="4272670858" sldId="280"/>
            <ac:graphicFrameMk id="5" creationId="{182FFBE0-F393-4CB3-A85E-29AD1DF9035F}"/>
          </ac:graphicFrameMkLst>
        </pc:graphicFrameChg>
      </pc:sldChg>
      <pc:sldChg chg="addSp delSp modSp new mod modClrScheme modAnim chgLayout">
        <pc:chgData name="DeHart, Stephanie" userId="69486e51-f5a3-47fa-a1e8-d600d3da159f" providerId="ADAL" clId="{B506FC49-130E-4A2A-9D8D-FEFE1B83CC2F}" dt="2025-05-30T22:52:00.422" v="10488" actId="165"/>
        <pc:sldMkLst>
          <pc:docMk/>
          <pc:sldMk cId="2148460639" sldId="281"/>
        </pc:sldMkLst>
        <pc:spChg chg="mod ord">
          <ac:chgData name="DeHart, Stephanie" userId="69486e51-f5a3-47fa-a1e8-d600d3da159f" providerId="ADAL" clId="{B506FC49-130E-4A2A-9D8D-FEFE1B83CC2F}" dt="2025-05-30T00:22:31.881" v="4877" actId="700"/>
          <ac:spMkLst>
            <pc:docMk/>
            <pc:sldMk cId="2148460639" sldId="281"/>
            <ac:spMk id="2" creationId="{4EE1A8D9-ADF0-4B32-8489-7C3056D30059}"/>
          </ac:spMkLst>
        </pc:spChg>
        <pc:spChg chg="mod ord">
          <ac:chgData name="DeHart, Stephanie" userId="69486e51-f5a3-47fa-a1e8-d600d3da159f" providerId="ADAL" clId="{B506FC49-130E-4A2A-9D8D-FEFE1B83CC2F}" dt="2025-05-30T00:22:31.881" v="4877" actId="700"/>
          <ac:spMkLst>
            <pc:docMk/>
            <pc:sldMk cId="2148460639" sldId="281"/>
            <ac:spMk id="3" creationId="{4D6C40F8-68EC-490E-8BF7-5A34872A4D91}"/>
          </ac:spMkLst>
        </pc:spChg>
        <pc:spChg chg="mod ord">
          <ac:chgData name="DeHart, Stephanie" userId="69486e51-f5a3-47fa-a1e8-d600d3da159f" providerId="ADAL" clId="{B506FC49-130E-4A2A-9D8D-FEFE1B83CC2F}" dt="2025-05-30T00:22:31.881" v="4877" actId="700"/>
          <ac:spMkLst>
            <pc:docMk/>
            <pc:sldMk cId="2148460639" sldId="281"/>
            <ac:spMk id="4" creationId="{74BF091C-262A-4A32-9564-D02261A95622}"/>
          </ac:spMkLst>
        </pc:spChg>
        <pc:spChg chg="add mod topLvl">
          <ac:chgData name="DeHart, Stephanie" userId="69486e51-f5a3-47fa-a1e8-d600d3da159f" providerId="ADAL" clId="{B506FC49-130E-4A2A-9D8D-FEFE1B83CC2F}" dt="2025-05-30T22:52:00.422" v="10488" actId="165"/>
          <ac:spMkLst>
            <pc:docMk/>
            <pc:sldMk cId="2148460639" sldId="281"/>
            <ac:spMk id="7" creationId="{A2D68078-FC04-428F-B93B-A10DFB19A8CC}"/>
          </ac:spMkLst>
        </pc:spChg>
        <pc:spChg chg="add mod topLvl">
          <ac:chgData name="DeHart, Stephanie" userId="69486e51-f5a3-47fa-a1e8-d600d3da159f" providerId="ADAL" clId="{B506FC49-130E-4A2A-9D8D-FEFE1B83CC2F}" dt="2025-05-30T22:52:00.422" v="10488" actId="165"/>
          <ac:spMkLst>
            <pc:docMk/>
            <pc:sldMk cId="2148460639" sldId="281"/>
            <ac:spMk id="8" creationId="{B3185F99-1A1E-4205-8C00-6F04DAA56DBF}"/>
          </ac:spMkLst>
        </pc:spChg>
        <pc:spChg chg="add mod topLvl">
          <ac:chgData name="DeHart, Stephanie" userId="69486e51-f5a3-47fa-a1e8-d600d3da159f" providerId="ADAL" clId="{B506FC49-130E-4A2A-9D8D-FEFE1B83CC2F}" dt="2025-05-30T22:52:00.422" v="10488" actId="165"/>
          <ac:spMkLst>
            <pc:docMk/>
            <pc:sldMk cId="2148460639" sldId="281"/>
            <ac:spMk id="9" creationId="{12411C51-1CEA-462A-BD1D-3728ED4894FC}"/>
          </ac:spMkLst>
        </pc:spChg>
        <pc:spChg chg="add mod topLvl">
          <ac:chgData name="DeHart, Stephanie" userId="69486e51-f5a3-47fa-a1e8-d600d3da159f" providerId="ADAL" clId="{B506FC49-130E-4A2A-9D8D-FEFE1B83CC2F}" dt="2025-05-30T22:52:00.422" v="10488" actId="165"/>
          <ac:spMkLst>
            <pc:docMk/>
            <pc:sldMk cId="2148460639" sldId="281"/>
            <ac:spMk id="10" creationId="{E6D9ABA2-F5DE-4FB5-9BEF-22AA80F79D80}"/>
          </ac:spMkLst>
        </pc:spChg>
        <pc:spChg chg="add mod topLvl">
          <ac:chgData name="DeHart, Stephanie" userId="69486e51-f5a3-47fa-a1e8-d600d3da159f" providerId="ADAL" clId="{B506FC49-130E-4A2A-9D8D-FEFE1B83CC2F}" dt="2025-05-30T22:52:00.422" v="10488" actId="165"/>
          <ac:spMkLst>
            <pc:docMk/>
            <pc:sldMk cId="2148460639" sldId="281"/>
            <ac:spMk id="11" creationId="{618D9805-E56D-4E0C-B54B-58D416F8F485}"/>
          </ac:spMkLst>
        </pc:spChg>
        <pc:spChg chg="add del mod ord">
          <ac:chgData name="DeHart, Stephanie" userId="69486e51-f5a3-47fa-a1e8-d600d3da159f" providerId="ADAL" clId="{B506FC49-130E-4A2A-9D8D-FEFE1B83CC2F}" dt="2025-05-30T00:22:45.807" v="4879" actId="478"/>
          <ac:spMkLst>
            <pc:docMk/>
            <pc:sldMk cId="2148460639" sldId="281"/>
            <ac:spMk id="12" creationId="{A14D518C-DF83-4186-A919-458673BFAF24}"/>
          </ac:spMkLst>
        </pc:spChg>
        <pc:spChg chg="add mod ord">
          <ac:chgData name="DeHart, Stephanie" userId="69486e51-f5a3-47fa-a1e8-d600d3da159f" providerId="ADAL" clId="{B506FC49-130E-4A2A-9D8D-FEFE1B83CC2F}" dt="2025-05-30T00:25:17.677" v="5250" actId="20577"/>
          <ac:spMkLst>
            <pc:docMk/>
            <pc:sldMk cId="2148460639" sldId="281"/>
            <ac:spMk id="13" creationId="{AF833A8A-6B90-44C5-A9D0-508ED1104FBF}"/>
          </ac:spMkLst>
        </pc:spChg>
        <pc:grpChg chg="add del mod">
          <ac:chgData name="DeHart, Stephanie" userId="69486e51-f5a3-47fa-a1e8-d600d3da159f" providerId="ADAL" clId="{B506FC49-130E-4A2A-9D8D-FEFE1B83CC2F}" dt="2025-05-30T22:52:00.422" v="10488" actId="165"/>
          <ac:grpSpMkLst>
            <pc:docMk/>
            <pc:sldMk cId="2148460639" sldId="281"/>
            <ac:grpSpMk id="14" creationId="{1084F80B-0455-41BD-8C6A-3932207C6068}"/>
          </ac:grpSpMkLst>
        </pc:grpChg>
        <pc:graphicFrameChg chg="add del mod">
          <ac:chgData name="DeHart, Stephanie" userId="69486e51-f5a3-47fa-a1e8-d600d3da159f" providerId="ADAL" clId="{B506FC49-130E-4A2A-9D8D-FEFE1B83CC2F}" dt="2025-05-30T00:20:09.829" v="4866"/>
          <ac:graphicFrameMkLst>
            <pc:docMk/>
            <pc:sldMk cId="2148460639" sldId="281"/>
            <ac:graphicFrameMk id="5" creationId="{77D78DB4-3FE8-4631-817D-BA5928EF3DED}"/>
          </ac:graphicFrameMkLst>
        </pc:graphicFrameChg>
        <pc:graphicFrameChg chg="add mod topLvl">
          <ac:chgData name="DeHart, Stephanie" userId="69486e51-f5a3-47fa-a1e8-d600d3da159f" providerId="ADAL" clId="{B506FC49-130E-4A2A-9D8D-FEFE1B83CC2F}" dt="2025-05-30T22:52:00.422" v="10488" actId="165"/>
          <ac:graphicFrameMkLst>
            <pc:docMk/>
            <pc:sldMk cId="2148460639" sldId="281"/>
            <ac:graphicFrameMk id="6" creationId="{3B4048E6-77A8-451C-9361-C738849E55F2}"/>
          </ac:graphicFrameMkLst>
        </pc:graphicFrameChg>
      </pc:sldChg>
      <pc:sldChg chg="modSp new del mod">
        <pc:chgData name="DeHart, Stephanie" userId="69486e51-f5a3-47fa-a1e8-d600d3da159f" providerId="ADAL" clId="{B506FC49-130E-4A2A-9D8D-FEFE1B83CC2F}" dt="2025-05-30T00:19:35.316" v="4827" actId="47"/>
        <pc:sldMkLst>
          <pc:docMk/>
          <pc:sldMk cId="2345259577" sldId="281"/>
        </pc:sldMkLst>
        <pc:spChg chg="mod">
          <ac:chgData name="DeHart, Stephanie" userId="69486e51-f5a3-47fa-a1e8-d600d3da159f" providerId="ADAL" clId="{B506FC49-130E-4A2A-9D8D-FEFE1B83CC2F}" dt="2025-05-30T00:18:52.096" v="4826" actId="20577"/>
          <ac:spMkLst>
            <pc:docMk/>
            <pc:sldMk cId="2345259577" sldId="281"/>
            <ac:spMk id="2" creationId="{1882F099-4C96-44AC-AB49-F4C400A0C243}"/>
          </ac:spMkLst>
        </pc:spChg>
      </pc:sldChg>
      <pc:sldChg chg="addSp delSp modSp new mod modClrScheme modAnim chgLayout modNotesTx">
        <pc:chgData name="DeHart, Stephanie" userId="69486e51-f5a3-47fa-a1e8-d600d3da159f" providerId="ADAL" clId="{B506FC49-130E-4A2A-9D8D-FEFE1B83CC2F}" dt="2025-05-30T22:53:42.016" v="10503"/>
        <pc:sldMkLst>
          <pc:docMk/>
          <pc:sldMk cId="3426946592" sldId="282"/>
        </pc:sldMkLst>
        <pc:spChg chg="del mod ord">
          <ac:chgData name="DeHart, Stephanie" userId="69486e51-f5a3-47fa-a1e8-d600d3da159f" providerId="ADAL" clId="{B506FC49-130E-4A2A-9D8D-FEFE1B83CC2F}" dt="2025-05-30T00:26:30.907" v="5252" actId="700"/>
          <ac:spMkLst>
            <pc:docMk/>
            <pc:sldMk cId="3426946592" sldId="282"/>
            <ac:spMk id="2" creationId="{DFF41B0F-73EC-4C0F-8E1C-B7CFB41C8B8E}"/>
          </ac:spMkLst>
        </pc:spChg>
        <pc:spChg chg="del mod ord">
          <ac:chgData name="DeHart, Stephanie" userId="69486e51-f5a3-47fa-a1e8-d600d3da159f" providerId="ADAL" clId="{B506FC49-130E-4A2A-9D8D-FEFE1B83CC2F}" dt="2025-05-30T00:26:30.907" v="5252" actId="700"/>
          <ac:spMkLst>
            <pc:docMk/>
            <pc:sldMk cId="3426946592" sldId="282"/>
            <ac:spMk id="3" creationId="{1D0C034C-18C9-4E68-8EEE-BA50418C9215}"/>
          </ac:spMkLst>
        </pc:spChg>
        <pc:spChg chg="mod ord">
          <ac:chgData name="DeHart, Stephanie" userId="69486e51-f5a3-47fa-a1e8-d600d3da159f" providerId="ADAL" clId="{B506FC49-130E-4A2A-9D8D-FEFE1B83CC2F}" dt="2025-05-30T00:26:30.907" v="5252" actId="700"/>
          <ac:spMkLst>
            <pc:docMk/>
            <pc:sldMk cId="3426946592" sldId="282"/>
            <ac:spMk id="4" creationId="{BF7F6CA4-CA73-4CE7-905D-44C1777E5E86}"/>
          </ac:spMkLst>
        </pc:spChg>
        <pc:spChg chg="mod ord">
          <ac:chgData name="DeHart, Stephanie" userId="69486e51-f5a3-47fa-a1e8-d600d3da159f" providerId="ADAL" clId="{B506FC49-130E-4A2A-9D8D-FEFE1B83CC2F}" dt="2025-05-30T00:26:30.907" v="5252" actId="700"/>
          <ac:spMkLst>
            <pc:docMk/>
            <pc:sldMk cId="3426946592" sldId="282"/>
            <ac:spMk id="5" creationId="{85EFC1DF-3302-4CC9-A1C0-119BD94D885D}"/>
          </ac:spMkLst>
        </pc:spChg>
        <pc:spChg chg="add mod ord">
          <ac:chgData name="DeHart, Stephanie" userId="69486e51-f5a3-47fa-a1e8-d600d3da159f" providerId="ADAL" clId="{B506FC49-130E-4A2A-9D8D-FEFE1B83CC2F}" dt="2025-05-30T00:28:54.703" v="5293" actId="20577"/>
          <ac:spMkLst>
            <pc:docMk/>
            <pc:sldMk cId="3426946592" sldId="282"/>
            <ac:spMk id="6" creationId="{2623C046-9B2C-40B1-A1F2-B834D1CC57F3}"/>
          </ac:spMkLst>
        </pc:spChg>
        <pc:spChg chg="add mod ord">
          <ac:chgData name="DeHart, Stephanie" userId="69486e51-f5a3-47fa-a1e8-d600d3da159f" providerId="ADAL" clId="{B506FC49-130E-4A2A-9D8D-FEFE1B83CC2F}" dt="2025-05-30T00:37:05.271" v="6064" actId="1035"/>
          <ac:spMkLst>
            <pc:docMk/>
            <pc:sldMk cId="3426946592" sldId="282"/>
            <ac:spMk id="7" creationId="{289E2C44-D200-41D4-9400-A4701DF767FB}"/>
          </ac:spMkLst>
        </pc:spChg>
        <pc:spChg chg="add mod ord">
          <ac:chgData name="DeHart, Stephanie" userId="69486e51-f5a3-47fa-a1e8-d600d3da159f" providerId="ADAL" clId="{B506FC49-130E-4A2A-9D8D-FEFE1B83CC2F}" dt="2025-05-30T22:52:29.755" v="10495" actId="207"/>
          <ac:spMkLst>
            <pc:docMk/>
            <pc:sldMk cId="3426946592" sldId="282"/>
            <ac:spMk id="8" creationId="{94A01C08-520E-4913-9B35-150E27F25121}"/>
          </ac:spMkLst>
        </pc:spChg>
        <pc:spChg chg="add mod ord">
          <ac:chgData name="DeHart, Stephanie" userId="69486e51-f5a3-47fa-a1e8-d600d3da159f" providerId="ADAL" clId="{B506FC49-130E-4A2A-9D8D-FEFE1B83CC2F}" dt="2025-05-30T00:37:05.271" v="6064" actId="1035"/>
          <ac:spMkLst>
            <pc:docMk/>
            <pc:sldMk cId="3426946592" sldId="282"/>
            <ac:spMk id="9" creationId="{DCB7C589-A438-4B2B-A754-BAFE90125D3D}"/>
          </ac:spMkLst>
        </pc:spChg>
        <pc:spChg chg="add mod ord">
          <ac:chgData name="DeHart, Stephanie" userId="69486e51-f5a3-47fa-a1e8-d600d3da159f" providerId="ADAL" clId="{B506FC49-130E-4A2A-9D8D-FEFE1B83CC2F}" dt="2025-05-30T22:52:38.220" v="10497" actId="113"/>
          <ac:spMkLst>
            <pc:docMk/>
            <pc:sldMk cId="3426946592" sldId="282"/>
            <ac:spMk id="10" creationId="{88556B95-339E-48A7-B412-35AA599094B4}"/>
          </ac:spMkLst>
        </pc:spChg>
      </pc:sldChg>
      <pc:sldChg chg="addSp delSp modSp new mod modAnim modNotesTx">
        <pc:chgData name="DeHart, Stephanie" userId="69486e51-f5a3-47fa-a1e8-d600d3da159f" providerId="ADAL" clId="{B506FC49-130E-4A2A-9D8D-FEFE1B83CC2F}" dt="2025-05-30T23:40:40.356" v="11250"/>
        <pc:sldMkLst>
          <pc:docMk/>
          <pc:sldMk cId="3692189177" sldId="283"/>
        </pc:sldMkLst>
        <pc:spChg chg="mod">
          <ac:chgData name="DeHart, Stephanie" userId="69486e51-f5a3-47fa-a1e8-d600d3da159f" providerId="ADAL" clId="{B506FC49-130E-4A2A-9D8D-FEFE1B83CC2F}" dt="2025-05-30T00:43:14.559" v="6510" actId="20577"/>
          <ac:spMkLst>
            <pc:docMk/>
            <pc:sldMk cId="3692189177" sldId="283"/>
            <ac:spMk id="2" creationId="{B97F760D-A361-45A5-99A3-B68A21261082}"/>
          </ac:spMkLst>
        </pc:spChg>
        <pc:spChg chg="add mod topLvl">
          <ac:chgData name="DeHart, Stephanie" userId="69486e51-f5a3-47fa-a1e8-d600d3da159f" providerId="ADAL" clId="{B506FC49-130E-4A2A-9D8D-FEFE1B83CC2F}" dt="2025-05-30T22:54:52.777" v="10511" actId="164"/>
          <ac:spMkLst>
            <pc:docMk/>
            <pc:sldMk cId="3692189177" sldId="283"/>
            <ac:spMk id="5" creationId="{36FFB370-3921-4533-A3B4-152BA34311E5}"/>
          </ac:spMkLst>
        </pc:spChg>
        <pc:spChg chg="add mod topLvl">
          <ac:chgData name="DeHart, Stephanie" userId="69486e51-f5a3-47fa-a1e8-d600d3da159f" providerId="ADAL" clId="{B506FC49-130E-4A2A-9D8D-FEFE1B83CC2F}" dt="2025-05-30T22:54:36.634" v="10508" actId="165"/>
          <ac:spMkLst>
            <pc:docMk/>
            <pc:sldMk cId="3692189177" sldId="283"/>
            <ac:spMk id="6" creationId="{A9A2FF7A-8705-45B2-9DA4-4E9CBE2B91F0}"/>
          </ac:spMkLst>
        </pc:spChg>
        <pc:spChg chg="add mod topLvl">
          <ac:chgData name="DeHart, Stephanie" userId="69486e51-f5a3-47fa-a1e8-d600d3da159f" providerId="ADAL" clId="{B506FC49-130E-4A2A-9D8D-FEFE1B83CC2F}" dt="2025-05-30T22:54:57.403" v="10512" actId="164"/>
          <ac:spMkLst>
            <pc:docMk/>
            <pc:sldMk cId="3692189177" sldId="283"/>
            <ac:spMk id="7" creationId="{89E47765-6C4C-4693-B750-69749E31A9FA}"/>
          </ac:spMkLst>
        </pc:spChg>
        <pc:spChg chg="add mod topLvl">
          <ac:chgData name="DeHart, Stephanie" userId="69486e51-f5a3-47fa-a1e8-d600d3da159f" providerId="ADAL" clId="{B506FC49-130E-4A2A-9D8D-FEFE1B83CC2F}" dt="2025-05-30T22:54:52.777" v="10511" actId="164"/>
          <ac:spMkLst>
            <pc:docMk/>
            <pc:sldMk cId="3692189177" sldId="283"/>
            <ac:spMk id="8" creationId="{09D2412D-8FF4-4614-84B1-1E4DFDF03DDF}"/>
          </ac:spMkLst>
        </pc:spChg>
        <pc:spChg chg="add mod topLvl">
          <ac:chgData name="DeHart, Stephanie" userId="69486e51-f5a3-47fa-a1e8-d600d3da159f" providerId="ADAL" clId="{B506FC49-130E-4A2A-9D8D-FEFE1B83CC2F}" dt="2025-05-30T22:54:36.634" v="10508" actId="165"/>
          <ac:spMkLst>
            <pc:docMk/>
            <pc:sldMk cId="3692189177" sldId="283"/>
            <ac:spMk id="9" creationId="{DAC1FA19-5434-48E2-BFF6-54E8F0FB10F1}"/>
          </ac:spMkLst>
        </pc:spChg>
        <pc:spChg chg="add mod topLvl">
          <ac:chgData name="DeHart, Stephanie" userId="69486e51-f5a3-47fa-a1e8-d600d3da159f" providerId="ADAL" clId="{B506FC49-130E-4A2A-9D8D-FEFE1B83CC2F}" dt="2025-05-30T22:54:36.634" v="10508" actId="165"/>
          <ac:spMkLst>
            <pc:docMk/>
            <pc:sldMk cId="3692189177" sldId="283"/>
            <ac:spMk id="10" creationId="{A222A307-3FE6-49B1-90B0-9C6D60DEF30F}"/>
          </ac:spMkLst>
        </pc:spChg>
        <pc:spChg chg="add mod topLvl">
          <ac:chgData name="DeHart, Stephanie" userId="69486e51-f5a3-47fa-a1e8-d600d3da159f" providerId="ADAL" clId="{B506FC49-130E-4A2A-9D8D-FEFE1B83CC2F}" dt="2025-05-30T22:55:04.043" v="10513" actId="164"/>
          <ac:spMkLst>
            <pc:docMk/>
            <pc:sldMk cId="3692189177" sldId="283"/>
            <ac:spMk id="11" creationId="{7FC15066-A1B8-4257-864B-478E35D5F53F}"/>
          </ac:spMkLst>
        </pc:spChg>
        <pc:spChg chg="add mod topLvl">
          <ac:chgData name="DeHart, Stephanie" userId="69486e51-f5a3-47fa-a1e8-d600d3da159f" providerId="ADAL" clId="{B506FC49-130E-4A2A-9D8D-FEFE1B83CC2F}" dt="2025-05-30T22:54:36.634" v="10508" actId="165"/>
          <ac:spMkLst>
            <pc:docMk/>
            <pc:sldMk cId="3692189177" sldId="283"/>
            <ac:spMk id="12" creationId="{5E615964-BB85-43DE-8C1E-0C86913E7367}"/>
          </ac:spMkLst>
        </pc:spChg>
        <pc:spChg chg="add mod topLvl">
          <ac:chgData name="DeHart, Stephanie" userId="69486e51-f5a3-47fa-a1e8-d600d3da159f" providerId="ADAL" clId="{B506FC49-130E-4A2A-9D8D-FEFE1B83CC2F}" dt="2025-05-30T22:55:15.749" v="10514" actId="164"/>
          <ac:spMkLst>
            <pc:docMk/>
            <pc:sldMk cId="3692189177" sldId="283"/>
            <ac:spMk id="13" creationId="{2E73CF36-C5C7-4317-B9B9-0DAB74577B08}"/>
          </ac:spMkLst>
        </pc:spChg>
        <pc:spChg chg="add mod topLvl">
          <ac:chgData name="DeHart, Stephanie" userId="69486e51-f5a3-47fa-a1e8-d600d3da159f" providerId="ADAL" clId="{B506FC49-130E-4A2A-9D8D-FEFE1B83CC2F}" dt="2025-05-30T22:55:04.043" v="10513" actId="164"/>
          <ac:spMkLst>
            <pc:docMk/>
            <pc:sldMk cId="3692189177" sldId="283"/>
            <ac:spMk id="14" creationId="{1C5C7036-6437-4A0A-8226-822F38711AA8}"/>
          </ac:spMkLst>
        </pc:spChg>
        <pc:spChg chg="add mod topLvl">
          <ac:chgData name="DeHart, Stephanie" userId="69486e51-f5a3-47fa-a1e8-d600d3da159f" providerId="ADAL" clId="{B506FC49-130E-4A2A-9D8D-FEFE1B83CC2F}" dt="2025-05-30T22:54:36.634" v="10508" actId="165"/>
          <ac:spMkLst>
            <pc:docMk/>
            <pc:sldMk cId="3692189177" sldId="283"/>
            <ac:spMk id="15" creationId="{1CA9E7DF-6F79-4DCD-B301-D7014D737578}"/>
          </ac:spMkLst>
        </pc:spChg>
        <pc:spChg chg="add mod topLvl">
          <ac:chgData name="DeHart, Stephanie" userId="69486e51-f5a3-47fa-a1e8-d600d3da159f" providerId="ADAL" clId="{B506FC49-130E-4A2A-9D8D-FEFE1B83CC2F}" dt="2025-05-30T22:54:36.634" v="10508" actId="165"/>
          <ac:spMkLst>
            <pc:docMk/>
            <pc:sldMk cId="3692189177" sldId="283"/>
            <ac:spMk id="16" creationId="{1C3083A4-1478-4B6B-9886-EEB560E67869}"/>
          </ac:spMkLst>
        </pc:spChg>
        <pc:spChg chg="add mod topLvl">
          <ac:chgData name="DeHart, Stephanie" userId="69486e51-f5a3-47fa-a1e8-d600d3da159f" providerId="ADAL" clId="{B506FC49-130E-4A2A-9D8D-FEFE1B83CC2F}" dt="2025-05-30T22:54:57.403" v="10512" actId="164"/>
          <ac:spMkLst>
            <pc:docMk/>
            <pc:sldMk cId="3692189177" sldId="283"/>
            <ac:spMk id="17" creationId="{6B97CA5E-46CB-4F79-ADAF-F782D51EA052}"/>
          </ac:spMkLst>
        </pc:spChg>
        <pc:spChg chg="add mod topLvl">
          <ac:chgData name="DeHart, Stephanie" userId="69486e51-f5a3-47fa-a1e8-d600d3da159f" providerId="ADAL" clId="{B506FC49-130E-4A2A-9D8D-FEFE1B83CC2F}" dt="2025-05-30T22:55:15.749" v="10514" actId="164"/>
          <ac:spMkLst>
            <pc:docMk/>
            <pc:sldMk cId="3692189177" sldId="283"/>
            <ac:spMk id="18" creationId="{A98BD565-BD5D-4962-B1B0-F95AA39F1A3C}"/>
          </ac:spMkLst>
        </pc:spChg>
        <pc:spChg chg="add mod topLvl">
          <ac:chgData name="DeHart, Stephanie" userId="69486e51-f5a3-47fa-a1e8-d600d3da159f" providerId="ADAL" clId="{B506FC49-130E-4A2A-9D8D-FEFE1B83CC2F}" dt="2025-05-30T22:54:36.634" v="10508" actId="165"/>
          <ac:spMkLst>
            <pc:docMk/>
            <pc:sldMk cId="3692189177" sldId="283"/>
            <ac:spMk id="19" creationId="{B0184006-1828-4A42-9FF3-620D02A7470C}"/>
          </ac:spMkLst>
        </pc:spChg>
        <pc:spChg chg="add mod topLvl">
          <ac:chgData name="DeHart, Stephanie" userId="69486e51-f5a3-47fa-a1e8-d600d3da159f" providerId="ADAL" clId="{B506FC49-130E-4A2A-9D8D-FEFE1B83CC2F}" dt="2025-05-30T22:54:36.634" v="10508" actId="165"/>
          <ac:spMkLst>
            <pc:docMk/>
            <pc:sldMk cId="3692189177" sldId="283"/>
            <ac:spMk id="20" creationId="{3A9B44BA-88FC-4E11-ABA7-30ECB7F9AB6C}"/>
          </ac:spMkLst>
        </pc:spChg>
        <pc:spChg chg="add mod topLvl">
          <ac:chgData name="DeHart, Stephanie" userId="69486e51-f5a3-47fa-a1e8-d600d3da159f" providerId="ADAL" clId="{B506FC49-130E-4A2A-9D8D-FEFE1B83CC2F}" dt="2025-05-30T22:55:15.749" v="10514" actId="164"/>
          <ac:spMkLst>
            <pc:docMk/>
            <pc:sldMk cId="3692189177" sldId="283"/>
            <ac:spMk id="22" creationId="{8331A835-6891-46E9-95FB-CE09EFDD02CF}"/>
          </ac:spMkLst>
        </pc:spChg>
        <pc:grpChg chg="add del mod">
          <ac:chgData name="DeHart, Stephanie" userId="69486e51-f5a3-47fa-a1e8-d600d3da159f" providerId="ADAL" clId="{B506FC49-130E-4A2A-9D8D-FEFE1B83CC2F}" dt="2025-05-30T22:54:36.634" v="10508" actId="165"/>
          <ac:grpSpMkLst>
            <pc:docMk/>
            <pc:sldMk cId="3692189177" sldId="283"/>
            <ac:grpSpMk id="23" creationId="{A3193037-E4DC-4D84-A91D-050FCBCBC747}"/>
          </ac:grpSpMkLst>
        </pc:grpChg>
        <pc:grpChg chg="add mod">
          <ac:chgData name="DeHart, Stephanie" userId="69486e51-f5a3-47fa-a1e8-d600d3da159f" providerId="ADAL" clId="{B506FC49-130E-4A2A-9D8D-FEFE1B83CC2F}" dt="2025-05-30T22:54:52.777" v="10511" actId="164"/>
          <ac:grpSpMkLst>
            <pc:docMk/>
            <pc:sldMk cId="3692189177" sldId="283"/>
            <ac:grpSpMk id="24" creationId="{69CA7FE6-1216-4564-A5DD-34FED4223CC4}"/>
          </ac:grpSpMkLst>
        </pc:grpChg>
        <pc:grpChg chg="add mod">
          <ac:chgData name="DeHart, Stephanie" userId="69486e51-f5a3-47fa-a1e8-d600d3da159f" providerId="ADAL" clId="{B506FC49-130E-4A2A-9D8D-FEFE1B83CC2F}" dt="2025-05-30T22:54:57.403" v="10512" actId="164"/>
          <ac:grpSpMkLst>
            <pc:docMk/>
            <pc:sldMk cId="3692189177" sldId="283"/>
            <ac:grpSpMk id="25" creationId="{DD74D0F3-D92F-4D35-94E1-2111A62C1B24}"/>
          </ac:grpSpMkLst>
        </pc:grpChg>
        <pc:grpChg chg="add mod">
          <ac:chgData name="DeHart, Stephanie" userId="69486e51-f5a3-47fa-a1e8-d600d3da159f" providerId="ADAL" clId="{B506FC49-130E-4A2A-9D8D-FEFE1B83CC2F}" dt="2025-05-30T22:55:04.043" v="10513" actId="164"/>
          <ac:grpSpMkLst>
            <pc:docMk/>
            <pc:sldMk cId="3692189177" sldId="283"/>
            <ac:grpSpMk id="26" creationId="{26D5155E-011D-4767-BD97-7E7174B74667}"/>
          </ac:grpSpMkLst>
        </pc:grpChg>
        <pc:grpChg chg="add mod">
          <ac:chgData name="DeHart, Stephanie" userId="69486e51-f5a3-47fa-a1e8-d600d3da159f" providerId="ADAL" clId="{B506FC49-130E-4A2A-9D8D-FEFE1B83CC2F}" dt="2025-05-30T22:55:15.749" v="10514" actId="164"/>
          <ac:grpSpMkLst>
            <pc:docMk/>
            <pc:sldMk cId="3692189177" sldId="283"/>
            <ac:grpSpMk id="27" creationId="{DC766AA4-6244-410C-9963-6B4EF5EDFF93}"/>
          </ac:grpSpMkLst>
        </pc:grpChg>
        <pc:cxnChg chg="add mod topLvl">
          <ac:chgData name="DeHart, Stephanie" userId="69486e51-f5a3-47fa-a1e8-d600d3da159f" providerId="ADAL" clId="{B506FC49-130E-4A2A-9D8D-FEFE1B83CC2F}" dt="2025-05-30T22:54:36.634" v="10508" actId="165"/>
          <ac:cxnSpMkLst>
            <pc:docMk/>
            <pc:sldMk cId="3692189177" sldId="283"/>
            <ac:cxnSpMk id="21" creationId="{799051BC-25A2-4C8C-8A84-EB180F566AB3}"/>
          </ac:cxnSpMkLst>
        </pc:cxnChg>
      </pc:sldChg>
      <pc:sldChg chg="add">
        <pc:chgData name="DeHart, Stephanie" userId="69486e51-f5a3-47fa-a1e8-d600d3da159f" providerId="ADAL" clId="{B506FC49-130E-4A2A-9D8D-FEFE1B83CC2F}" dt="2025-05-30T00:54:53.425" v="6757" actId="2890"/>
        <pc:sldMkLst>
          <pc:docMk/>
          <pc:sldMk cId="1237844039" sldId="284"/>
        </pc:sldMkLst>
      </pc:sldChg>
      <pc:sldChg chg="addSp delSp modSp new mod modAnim modNotesTx">
        <pc:chgData name="DeHart, Stephanie" userId="69486e51-f5a3-47fa-a1e8-d600d3da159f" providerId="ADAL" clId="{B506FC49-130E-4A2A-9D8D-FEFE1B83CC2F}" dt="2025-05-30T22:58:11.520" v="10537"/>
        <pc:sldMkLst>
          <pc:docMk/>
          <pc:sldMk cId="4022680411" sldId="285"/>
        </pc:sldMkLst>
        <pc:spChg chg="mod">
          <ac:chgData name="DeHart, Stephanie" userId="69486e51-f5a3-47fa-a1e8-d600d3da159f" providerId="ADAL" clId="{B506FC49-130E-4A2A-9D8D-FEFE1B83CC2F}" dt="2025-05-30T01:05:01.736" v="6994" actId="20577"/>
          <ac:spMkLst>
            <pc:docMk/>
            <pc:sldMk cId="4022680411" sldId="285"/>
            <ac:spMk id="2" creationId="{991FCCFC-58FC-46C7-BC28-53A0D0864871}"/>
          </ac:spMkLst>
        </pc:spChg>
        <pc:spChg chg="mod">
          <ac:chgData name="DeHart, Stephanie" userId="69486e51-f5a3-47fa-a1e8-d600d3da159f" providerId="ADAL" clId="{B506FC49-130E-4A2A-9D8D-FEFE1B83CC2F}" dt="2025-05-30T01:08:32.019" v="7254" actId="113"/>
          <ac:spMkLst>
            <pc:docMk/>
            <pc:sldMk cId="4022680411" sldId="285"/>
            <ac:spMk id="3" creationId="{795F338C-7F39-4ADC-B14D-E0F891218FD6}"/>
          </ac:spMkLst>
        </pc:spChg>
        <pc:spChg chg="add mod topLvl">
          <ac:chgData name="DeHart, Stephanie" userId="69486e51-f5a3-47fa-a1e8-d600d3da159f" providerId="ADAL" clId="{B506FC49-130E-4A2A-9D8D-FEFE1B83CC2F}" dt="2025-05-30T22:56:52.079" v="10525" actId="165"/>
          <ac:spMkLst>
            <pc:docMk/>
            <pc:sldMk cId="4022680411" sldId="285"/>
            <ac:spMk id="6" creationId="{EC64C7F9-6C48-43EE-A487-4450C923C5DE}"/>
          </ac:spMkLst>
        </pc:spChg>
        <pc:spChg chg="add mod topLvl">
          <ac:chgData name="DeHart, Stephanie" userId="69486e51-f5a3-47fa-a1e8-d600d3da159f" providerId="ADAL" clId="{B506FC49-130E-4A2A-9D8D-FEFE1B83CC2F}" dt="2025-05-30T22:56:52.079" v="10525" actId="165"/>
          <ac:spMkLst>
            <pc:docMk/>
            <pc:sldMk cId="4022680411" sldId="285"/>
            <ac:spMk id="7" creationId="{8C7E1EF0-82FC-48CB-A510-EEB6830FD404}"/>
          </ac:spMkLst>
        </pc:spChg>
        <pc:spChg chg="add mod topLvl">
          <ac:chgData name="DeHart, Stephanie" userId="69486e51-f5a3-47fa-a1e8-d600d3da159f" providerId="ADAL" clId="{B506FC49-130E-4A2A-9D8D-FEFE1B83CC2F}" dt="2025-05-30T22:56:52.079" v="10525" actId="165"/>
          <ac:spMkLst>
            <pc:docMk/>
            <pc:sldMk cId="4022680411" sldId="285"/>
            <ac:spMk id="8" creationId="{28FE7196-DCFD-44AE-A989-3E7F0CC15FCC}"/>
          </ac:spMkLst>
        </pc:spChg>
        <pc:spChg chg="add mod topLvl">
          <ac:chgData name="DeHart, Stephanie" userId="69486e51-f5a3-47fa-a1e8-d600d3da159f" providerId="ADAL" clId="{B506FC49-130E-4A2A-9D8D-FEFE1B83CC2F}" dt="2025-05-30T22:56:52.079" v="10525" actId="165"/>
          <ac:spMkLst>
            <pc:docMk/>
            <pc:sldMk cId="4022680411" sldId="285"/>
            <ac:spMk id="9" creationId="{644B90E5-8556-4101-8E2B-3A3C570F0B52}"/>
          </ac:spMkLst>
        </pc:spChg>
        <pc:spChg chg="add mod topLvl">
          <ac:chgData name="DeHart, Stephanie" userId="69486e51-f5a3-47fa-a1e8-d600d3da159f" providerId="ADAL" clId="{B506FC49-130E-4A2A-9D8D-FEFE1B83CC2F}" dt="2025-05-30T22:56:52.079" v="10525" actId="165"/>
          <ac:spMkLst>
            <pc:docMk/>
            <pc:sldMk cId="4022680411" sldId="285"/>
            <ac:spMk id="10" creationId="{D5A2DC40-01DC-4AC2-975C-9FB4AF2B3D70}"/>
          </ac:spMkLst>
        </pc:spChg>
        <pc:spChg chg="add mod topLvl">
          <ac:chgData name="DeHart, Stephanie" userId="69486e51-f5a3-47fa-a1e8-d600d3da159f" providerId="ADAL" clId="{B506FC49-130E-4A2A-9D8D-FEFE1B83CC2F}" dt="2025-05-30T22:56:52.079" v="10525" actId="165"/>
          <ac:spMkLst>
            <pc:docMk/>
            <pc:sldMk cId="4022680411" sldId="285"/>
            <ac:spMk id="11" creationId="{F0ED8E6E-AEB8-47A4-8C34-3979C445002F}"/>
          </ac:spMkLst>
        </pc:spChg>
        <pc:spChg chg="add mod topLvl">
          <ac:chgData name="DeHart, Stephanie" userId="69486e51-f5a3-47fa-a1e8-d600d3da159f" providerId="ADAL" clId="{B506FC49-130E-4A2A-9D8D-FEFE1B83CC2F}" dt="2025-05-30T22:56:52.079" v="10525" actId="165"/>
          <ac:spMkLst>
            <pc:docMk/>
            <pc:sldMk cId="4022680411" sldId="285"/>
            <ac:spMk id="12" creationId="{F090421A-0839-45A7-939A-A54D6472216C}"/>
          </ac:spMkLst>
        </pc:spChg>
        <pc:spChg chg="add mod topLvl">
          <ac:chgData name="DeHart, Stephanie" userId="69486e51-f5a3-47fa-a1e8-d600d3da159f" providerId="ADAL" clId="{B506FC49-130E-4A2A-9D8D-FEFE1B83CC2F}" dt="2025-05-30T22:56:52.079" v="10525" actId="165"/>
          <ac:spMkLst>
            <pc:docMk/>
            <pc:sldMk cId="4022680411" sldId="285"/>
            <ac:spMk id="13" creationId="{81800EFA-1D26-4715-8FDF-3CC60B39E1EF}"/>
          </ac:spMkLst>
        </pc:spChg>
        <pc:grpChg chg="add del mod">
          <ac:chgData name="DeHart, Stephanie" userId="69486e51-f5a3-47fa-a1e8-d600d3da159f" providerId="ADAL" clId="{B506FC49-130E-4A2A-9D8D-FEFE1B83CC2F}" dt="2025-05-30T22:56:52.079" v="10525" actId="165"/>
          <ac:grpSpMkLst>
            <pc:docMk/>
            <pc:sldMk cId="4022680411" sldId="285"/>
            <ac:grpSpMk id="14" creationId="{13656C25-981E-4FF2-A333-ACC28D7D7139}"/>
          </ac:grpSpMkLst>
        </pc:grpChg>
      </pc:sldChg>
      <pc:sldChg chg="addSp delSp modSp new mod modClrScheme modAnim chgLayout modNotesTx">
        <pc:chgData name="DeHart, Stephanie" userId="69486e51-f5a3-47fa-a1e8-d600d3da159f" providerId="ADAL" clId="{B506FC49-130E-4A2A-9D8D-FEFE1B83CC2F}" dt="2025-05-30T23:41:12.599" v="11256" actId="20577"/>
        <pc:sldMkLst>
          <pc:docMk/>
          <pc:sldMk cId="1338180391" sldId="286"/>
        </pc:sldMkLst>
        <pc:spChg chg="mod ord">
          <ac:chgData name="DeHart, Stephanie" userId="69486e51-f5a3-47fa-a1e8-d600d3da159f" providerId="ADAL" clId="{B506FC49-130E-4A2A-9D8D-FEFE1B83CC2F}" dt="2025-05-30T23:41:12.599" v="11256" actId="20577"/>
          <ac:spMkLst>
            <pc:docMk/>
            <pc:sldMk cId="1338180391" sldId="286"/>
            <ac:spMk id="2" creationId="{E269579A-986D-4E37-A45A-A1B8C76E11C8}"/>
          </ac:spMkLst>
        </pc:spChg>
        <pc:spChg chg="del mod ord">
          <ac:chgData name="DeHart, Stephanie" userId="69486e51-f5a3-47fa-a1e8-d600d3da159f" providerId="ADAL" clId="{B506FC49-130E-4A2A-9D8D-FEFE1B83CC2F}" dt="2025-05-30T01:13:18.350" v="7577" actId="700"/>
          <ac:spMkLst>
            <pc:docMk/>
            <pc:sldMk cId="1338180391" sldId="286"/>
            <ac:spMk id="3" creationId="{014F6308-46B3-4959-8154-EBD7B89E7B5C}"/>
          </ac:spMkLst>
        </pc:spChg>
        <pc:spChg chg="mod ord">
          <ac:chgData name="DeHart, Stephanie" userId="69486e51-f5a3-47fa-a1e8-d600d3da159f" providerId="ADAL" clId="{B506FC49-130E-4A2A-9D8D-FEFE1B83CC2F}" dt="2025-05-30T01:13:18.350" v="7577" actId="700"/>
          <ac:spMkLst>
            <pc:docMk/>
            <pc:sldMk cId="1338180391" sldId="286"/>
            <ac:spMk id="4" creationId="{9274220E-CAFB-4B0D-92B7-EF80AB5F03BD}"/>
          </ac:spMkLst>
        </pc:spChg>
        <pc:spChg chg="mod ord">
          <ac:chgData name="DeHart, Stephanie" userId="69486e51-f5a3-47fa-a1e8-d600d3da159f" providerId="ADAL" clId="{B506FC49-130E-4A2A-9D8D-FEFE1B83CC2F}" dt="2025-05-30T01:13:18.350" v="7577" actId="700"/>
          <ac:spMkLst>
            <pc:docMk/>
            <pc:sldMk cId="1338180391" sldId="286"/>
            <ac:spMk id="5" creationId="{554C57EB-774C-441A-B4CC-2FE2B1FCEA8A}"/>
          </ac:spMkLst>
        </pc:spChg>
        <pc:spChg chg="add mod ord">
          <ac:chgData name="DeHart, Stephanie" userId="69486e51-f5a3-47fa-a1e8-d600d3da159f" providerId="ADAL" clId="{B506FC49-130E-4A2A-9D8D-FEFE1B83CC2F}" dt="2025-05-30T01:19:13.209" v="7774" actId="20577"/>
          <ac:spMkLst>
            <pc:docMk/>
            <pc:sldMk cId="1338180391" sldId="286"/>
            <ac:spMk id="6" creationId="{81C3345F-F2DF-4D52-90D9-3030F696D474}"/>
          </ac:spMkLst>
        </pc:spChg>
        <pc:spChg chg="add del mod ord">
          <ac:chgData name="DeHart, Stephanie" userId="69486e51-f5a3-47fa-a1e8-d600d3da159f" providerId="ADAL" clId="{B506FC49-130E-4A2A-9D8D-FEFE1B83CC2F}" dt="2025-05-30T01:15:14.840" v="7593"/>
          <ac:spMkLst>
            <pc:docMk/>
            <pc:sldMk cId="1338180391" sldId="286"/>
            <ac:spMk id="7" creationId="{26DFC848-9214-4393-8353-76F9FC23F705}"/>
          </ac:spMkLst>
        </pc:spChg>
        <pc:spChg chg="add mod">
          <ac:chgData name="DeHart, Stephanie" userId="69486e51-f5a3-47fa-a1e8-d600d3da159f" providerId="ADAL" clId="{B506FC49-130E-4A2A-9D8D-FEFE1B83CC2F}" dt="2025-05-30T01:16:01.424" v="7613" actId="122"/>
          <ac:spMkLst>
            <pc:docMk/>
            <pc:sldMk cId="1338180391" sldId="286"/>
            <ac:spMk id="9" creationId="{BEF67B66-37F1-4597-BEFB-FCBFF0F6B6C0}"/>
          </ac:spMkLst>
        </pc:spChg>
        <pc:spChg chg="add mod">
          <ac:chgData name="DeHart, Stephanie" userId="69486e51-f5a3-47fa-a1e8-d600d3da159f" providerId="ADAL" clId="{B506FC49-130E-4A2A-9D8D-FEFE1B83CC2F}" dt="2025-05-30T01:16:10.111" v="7616" actId="20577"/>
          <ac:spMkLst>
            <pc:docMk/>
            <pc:sldMk cId="1338180391" sldId="286"/>
            <ac:spMk id="10" creationId="{9DE88412-1FB8-424F-9CF1-2A524BF22622}"/>
          </ac:spMkLst>
        </pc:spChg>
        <pc:picChg chg="add mod">
          <ac:chgData name="DeHart, Stephanie" userId="69486e51-f5a3-47fa-a1e8-d600d3da159f" providerId="ADAL" clId="{B506FC49-130E-4A2A-9D8D-FEFE1B83CC2F}" dt="2025-05-30T01:15:39.884" v="7608" actId="1038"/>
          <ac:picMkLst>
            <pc:docMk/>
            <pc:sldMk cId="1338180391" sldId="286"/>
            <ac:picMk id="8" creationId="{101431DB-A16D-4F04-94AA-01F8F2C2186E}"/>
          </ac:picMkLst>
        </pc:picChg>
      </pc:sldChg>
      <pc:sldChg chg="addSp delSp modSp new del mod modClrScheme chgLayout modNotesTx">
        <pc:chgData name="DeHart, Stephanie" userId="69486e51-f5a3-47fa-a1e8-d600d3da159f" providerId="ADAL" clId="{B506FC49-130E-4A2A-9D8D-FEFE1B83CC2F}" dt="2025-05-30T23:07:14.183" v="10638" actId="47"/>
        <pc:sldMkLst>
          <pc:docMk/>
          <pc:sldMk cId="475115334" sldId="287"/>
        </pc:sldMkLst>
        <pc:spChg chg="mod ord">
          <ac:chgData name="DeHart, Stephanie" userId="69486e51-f5a3-47fa-a1e8-d600d3da159f" providerId="ADAL" clId="{B506FC49-130E-4A2A-9D8D-FEFE1B83CC2F}" dt="2025-05-30T01:35:53.922" v="8094" actId="20577"/>
          <ac:spMkLst>
            <pc:docMk/>
            <pc:sldMk cId="475115334" sldId="287"/>
            <ac:spMk id="2" creationId="{C506E0AA-08EF-4E80-93DF-B8A60564292F}"/>
          </ac:spMkLst>
        </pc:spChg>
        <pc:spChg chg="del">
          <ac:chgData name="DeHart, Stephanie" userId="69486e51-f5a3-47fa-a1e8-d600d3da159f" providerId="ADAL" clId="{B506FC49-130E-4A2A-9D8D-FEFE1B83CC2F}" dt="2025-05-30T01:22:25.126" v="7810" actId="700"/>
          <ac:spMkLst>
            <pc:docMk/>
            <pc:sldMk cId="475115334" sldId="287"/>
            <ac:spMk id="3" creationId="{262EEB54-277B-4FF7-84FE-EB160DEF278E}"/>
          </ac:spMkLst>
        </pc:spChg>
        <pc:spChg chg="mod ord">
          <ac:chgData name="DeHart, Stephanie" userId="69486e51-f5a3-47fa-a1e8-d600d3da159f" providerId="ADAL" clId="{B506FC49-130E-4A2A-9D8D-FEFE1B83CC2F}" dt="2025-05-30T01:22:25.126" v="7810" actId="700"/>
          <ac:spMkLst>
            <pc:docMk/>
            <pc:sldMk cId="475115334" sldId="287"/>
            <ac:spMk id="4" creationId="{4143FEC2-E899-47DF-81E7-3FCB7DD506DB}"/>
          </ac:spMkLst>
        </pc:spChg>
        <pc:spChg chg="mod ord">
          <ac:chgData name="DeHart, Stephanie" userId="69486e51-f5a3-47fa-a1e8-d600d3da159f" providerId="ADAL" clId="{B506FC49-130E-4A2A-9D8D-FEFE1B83CC2F}" dt="2025-05-30T01:22:25.126" v="7810" actId="700"/>
          <ac:spMkLst>
            <pc:docMk/>
            <pc:sldMk cId="475115334" sldId="287"/>
            <ac:spMk id="5" creationId="{BC8913D4-BFA1-42A9-A813-B6A762EC8AF4}"/>
          </ac:spMkLst>
        </pc:spChg>
        <pc:spChg chg="mod">
          <ac:chgData name="DeHart, Stephanie" userId="69486e51-f5a3-47fa-a1e8-d600d3da159f" providerId="ADAL" clId="{B506FC49-130E-4A2A-9D8D-FEFE1B83CC2F}" dt="2025-05-30T01:24:17.602" v="7862" actId="20577"/>
          <ac:spMkLst>
            <pc:docMk/>
            <pc:sldMk cId="475115334" sldId="287"/>
            <ac:spMk id="8" creationId="{B228D007-3962-4B47-B132-ABBBBD04E5DC}"/>
          </ac:spMkLst>
        </pc:spChg>
        <pc:spChg chg="mod">
          <ac:chgData name="DeHart, Stephanie" userId="69486e51-f5a3-47fa-a1e8-d600d3da159f" providerId="ADAL" clId="{B506FC49-130E-4A2A-9D8D-FEFE1B83CC2F}" dt="2025-05-30T01:24:17.602" v="7862" actId="20577"/>
          <ac:spMkLst>
            <pc:docMk/>
            <pc:sldMk cId="475115334" sldId="287"/>
            <ac:spMk id="10" creationId="{7C77D26F-EB28-4E98-86C0-39639107E52E}"/>
          </ac:spMkLst>
        </pc:spChg>
        <pc:spChg chg="mod">
          <ac:chgData name="DeHart, Stephanie" userId="69486e51-f5a3-47fa-a1e8-d600d3da159f" providerId="ADAL" clId="{B506FC49-130E-4A2A-9D8D-FEFE1B83CC2F}" dt="2025-05-30T01:24:17.602" v="7862" actId="20577"/>
          <ac:spMkLst>
            <pc:docMk/>
            <pc:sldMk cId="475115334" sldId="287"/>
            <ac:spMk id="12" creationId="{B81D370C-080D-4ECC-AB52-E95140C88C46}"/>
          </ac:spMkLst>
        </pc:spChg>
        <pc:spChg chg="mod">
          <ac:chgData name="DeHart, Stephanie" userId="69486e51-f5a3-47fa-a1e8-d600d3da159f" providerId="ADAL" clId="{B506FC49-130E-4A2A-9D8D-FEFE1B83CC2F}" dt="2025-05-30T01:24:17.602" v="7862" actId="20577"/>
          <ac:spMkLst>
            <pc:docMk/>
            <pc:sldMk cId="475115334" sldId="287"/>
            <ac:spMk id="14" creationId="{970489DF-CAD3-42FF-96F5-FE099C5EF8DA}"/>
          </ac:spMkLst>
        </pc:spChg>
        <pc:spChg chg="mod">
          <ac:chgData name="DeHart, Stephanie" userId="69486e51-f5a3-47fa-a1e8-d600d3da159f" providerId="ADAL" clId="{B506FC49-130E-4A2A-9D8D-FEFE1B83CC2F}" dt="2025-05-30T01:24:17.602" v="7862" actId="20577"/>
          <ac:spMkLst>
            <pc:docMk/>
            <pc:sldMk cId="475115334" sldId="287"/>
            <ac:spMk id="16" creationId="{67F4081F-6164-4AA9-AE61-129740AF4603}"/>
          </ac:spMkLst>
        </pc:spChg>
        <pc:spChg chg="mod">
          <ac:chgData name="DeHart, Stephanie" userId="69486e51-f5a3-47fa-a1e8-d600d3da159f" providerId="ADAL" clId="{B506FC49-130E-4A2A-9D8D-FEFE1B83CC2F}" dt="2025-05-30T01:24:17.602" v="7862" actId="20577"/>
          <ac:spMkLst>
            <pc:docMk/>
            <pc:sldMk cId="475115334" sldId="287"/>
            <ac:spMk id="18" creationId="{8931F9A8-352A-409F-A192-8CE3F1D2F31B}"/>
          </ac:spMkLst>
        </pc:spChg>
        <pc:spChg chg="mod">
          <ac:chgData name="DeHart, Stephanie" userId="69486e51-f5a3-47fa-a1e8-d600d3da159f" providerId="ADAL" clId="{B506FC49-130E-4A2A-9D8D-FEFE1B83CC2F}" dt="2025-05-30T01:24:17.602" v="7862" actId="20577"/>
          <ac:spMkLst>
            <pc:docMk/>
            <pc:sldMk cId="475115334" sldId="287"/>
            <ac:spMk id="20" creationId="{4B16846F-B65D-449B-B0A1-99FDBC3D5EA2}"/>
          </ac:spMkLst>
        </pc:spChg>
        <pc:spChg chg="mod">
          <ac:chgData name="DeHart, Stephanie" userId="69486e51-f5a3-47fa-a1e8-d600d3da159f" providerId="ADAL" clId="{B506FC49-130E-4A2A-9D8D-FEFE1B83CC2F}" dt="2025-05-30T01:24:17.602" v="7862" actId="20577"/>
          <ac:spMkLst>
            <pc:docMk/>
            <pc:sldMk cId="475115334" sldId="287"/>
            <ac:spMk id="21" creationId="{FE1CA76D-5121-4135-8FEA-A168B118A4E4}"/>
          </ac:spMkLst>
        </pc:spChg>
        <pc:spChg chg="mod">
          <ac:chgData name="DeHart, Stephanie" userId="69486e51-f5a3-47fa-a1e8-d600d3da159f" providerId="ADAL" clId="{B506FC49-130E-4A2A-9D8D-FEFE1B83CC2F}" dt="2025-05-30T01:24:17.602" v="7862" actId="20577"/>
          <ac:spMkLst>
            <pc:docMk/>
            <pc:sldMk cId="475115334" sldId="287"/>
            <ac:spMk id="22" creationId="{7EACE401-4B5D-4068-99E9-9918F81822B0}"/>
          </ac:spMkLst>
        </pc:spChg>
        <pc:spChg chg="mod">
          <ac:chgData name="DeHart, Stephanie" userId="69486e51-f5a3-47fa-a1e8-d600d3da159f" providerId="ADAL" clId="{B506FC49-130E-4A2A-9D8D-FEFE1B83CC2F}" dt="2025-05-30T01:24:17.602" v="7862" actId="20577"/>
          <ac:spMkLst>
            <pc:docMk/>
            <pc:sldMk cId="475115334" sldId="287"/>
            <ac:spMk id="28" creationId="{8C080BDD-0076-4535-ABC0-5ECC1E9F1500}"/>
          </ac:spMkLst>
        </pc:spChg>
        <pc:spChg chg="mod">
          <ac:chgData name="DeHart, Stephanie" userId="69486e51-f5a3-47fa-a1e8-d600d3da159f" providerId="ADAL" clId="{B506FC49-130E-4A2A-9D8D-FEFE1B83CC2F}" dt="2025-05-30T01:24:17.602" v="7862" actId="20577"/>
          <ac:spMkLst>
            <pc:docMk/>
            <pc:sldMk cId="475115334" sldId="287"/>
            <ac:spMk id="30" creationId="{45EA492B-A911-48B3-AD34-D1E8ACB38632}"/>
          </ac:spMkLst>
        </pc:spChg>
        <pc:spChg chg="mod">
          <ac:chgData name="DeHart, Stephanie" userId="69486e51-f5a3-47fa-a1e8-d600d3da159f" providerId="ADAL" clId="{B506FC49-130E-4A2A-9D8D-FEFE1B83CC2F}" dt="2025-05-30T01:24:17.602" v="7862" actId="20577"/>
          <ac:spMkLst>
            <pc:docMk/>
            <pc:sldMk cId="475115334" sldId="287"/>
            <ac:spMk id="32" creationId="{A7D91693-4AC3-4447-B579-5A0755E2BCB3}"/>
          </ac:spMkLst>
        </pc:spChg>
        <pc:spChg chg="mod">
          <ac:chgData name="DeHart, Stephanie" userId="69486e51-f5a3-47fa-a1e8-d600d3da159f" providerId="ADAL" clId="{B506FC49-130E-4A2A-9D8D-FEFE1B83CC2F}" dt="2025-05-30T01:24:17.602" v="7862" actId="20577"/>
          <ac:spMkLst>
            <pc:docMk/>
            <pc:sldMk cId="475115334" sldId="287"/>
            <ac:spMk id="34" creationId="{68327E0A-AB86-43EA-A6D8-6FA4DC4F2EAF}"/>
          </ac:spMkLst>
        </pc:spChg>
        <pc:spChg chg="mod">
          <ac:chgData name="DeHart, Stephanie" userId="69486e51-f5a3-47fa-a1e8-d600d3da159f" providerId="ADAL" clId="{B506FC49-130E-4A2A-9D8D-FEFE1B83CC2F}" dt="2025-05-30T01:24:17.602" v="7862" actId="20577"/>
          <ac:spMkLst>
            <pc:docMk/>
            <pc:sldMk cId="475115334" sldId="287"/>
            <ac:spMk id="36" creationId="{A1A6B7D9-5E6E-413C-B437-A61214B617E7}"/>
          </ac:spMkLst>
        </pc:spChg>
        <pc:spChg chg="mod">
          <ac:chgData name="DeHart, Stephanie" userId="69486e51-f5a3-47fa-a1e8-d600d3da159f" providerId="ADAL" clId="{B506FC49-130E-4A2A-9D8D-FEFE1B83CC2F}" dt="2025-05-30T01:24:17.602" v="7862" actId="20577"/>
          <ac:spMkLst>
            <pc:docMk/>
            <pc:sldMk cId="475115334" sldId="287"/>
            <ac:spMk id="38" creationId="{11927B21-65DC-4FFC-B9D0-EAD1106AA6F0}"/>
          </ac:spMkLst>
        </pc:spChg>
        <pc:spChg chg="mod">
          <ac:chgData name="DeHart, Stephanie" userId="69486e51-f5a3-47fa-a1e8-d600d3da159f" providerId="ADAL" clId="{B506FC49-130E-4A2A-9D8D-FEFE1B83CC2F}" dt="2025-05-30T01:24:17.602" v="7862" actId="20577"/>
          <ac:spMkLst>
            <pc:docMk/>
            <pc:sldMk cId="475115334" sldId="287"/>
            <ac:spMk id="40" creationId="{4D159F22-C9A2-48E3-AD32-258A95CCC9B0}"/>
          </ac:spMkLst>
        </pc:spChg>
        <pc:spChg chg="mod">
          <ac:chgData name="DeHart, Stephanie" userId="69486e51-f5a3-47fa-a1e8-d600d3da159f" providerId="ADAL" clId="{B506FC49-130E-4A2A-9D8D-FEFE1B83CC2F}" dt="2025-05-30T01:24:17.602" v="7862" actId="20577"/>
          <ac:spMkLst>
            <pc:docMk/>
            <pc:sldMk cId="475115334" sldId="287"/>
            <ac:spMk id="41" creationId="{093C8508-A1E3-4038-B473-71F1E4F7B0DB}"/>
          </ac:spMkLst>
        </pc:spChg>
        <pc:spChg chg="mod">
          <ac:chgData name="DeHart, Stephanie" userId="69486e51-f5a3-47fa-a1e8-d600d3da159f" providerId="ADAL" clId="{B506FC49-130E-4A2A-9D8D-FEFE1B83CC2F}" dt="2025-05-30T01:24:17.602" v="7862" actId="20577"/>
          <ac:spMkLst>
            <pc:docMk/>
            <pc:sldMk cId="475115334" sldId="287"/>
            <ac:spMk id="42" creationId="{6365F677-A875-4E5B-BB91-7D21AF93EF93}"/>
          </ac:spMkLst>
        </pc:spChg>
        <pc:spChg chg="mod">
          <ac:chgData name="DeHart, Stephanie" userId="69486e51-f5a3-47fa-a1e8-d600d3da159f" providerId="ADAL" clId="{B506FC49-130E-4A2A-9D8D-FEFE1B83CC2F}" dt="2025-05-30T01:24:17.602" v="7862" actId="20577"/>
          <ac:spMkLst>
            <pc:docMk/>
            <pc:sldMk cId="475115334" sldId="287"/>
            <ac:spMk id="43" creationId="{5255656E-795A-493C-B1D0-330406963CEA}"/>
          </ac:spMkLst>
        </pc:spChg>
        <pc:spChg chg="mod">
          <ac:chgData name="DeHart, Stephanie" userId="69486e51-f5a3-47fa-a1e8-d600d3da159f" providerId="ADAL" clId="{B506FC49-130E-4A2A-9D8D-FEFE1B83CC2F}" dt="2025-05-30T01:24:24.825" v="7866" actId="20577"/>
          <ac:spMkLst>
            <pc:docMk/>
            <pc:sldMk cId="475115334" sldId="287"/>
            <ac:spMk id="44" creationId="{AE496E55-776E-4CF1-9908-6FB55B95813F}"/>
          </ac:spMkLst>
        </pc:spChg>
        <pc:spChg chg="mod">
          <ac:chgData name="DeHart, Stephanie" userId="69486e51-f5a3-47fa-a1e8-d600d3da159f" providerId="ADAL" clId="{B506FC49-130E-4A2A-9D8D-FEFE1B83CC2F}" dt="2025-05-30T01:25:53.594" v="7985" actId="14100"/>
          <ac:spMkLst>
            <pc:docMk/>
            <pc:sldMk cId="475115334" sldId="287"/>
            <ac:spMk id="45" creationId="{9A1C41FD-A657-40B6-BFF4-84B8A265FFE1}"/>
          </ac:spMkLst>
        </pc:spChg>
        <pc:spChg chg="mod">
          <ac:chgData name="DeHart, Stephanie" userId="69486e51-f5a3-47fa-a1e8-d600d3da159f" providerId="ADAL" clId="{B506FC49-130E-4A2A-9D8D-FEFE1B83CC2F}" dt="2025-05-30T01:24:17.602" v="7862" actId="20577"/>
          <ac:spMkLst>
            <pc:docMk/>
            <pc:sldMk cId="475115334" sldId="287"/>
            <ac:spMk id="46" creationId="{3B070921-21FD-4035-96C8-A362F8858DDF}"/>
          </ac:spMkLst>
        </pc:spChg>
        <pc:spChg chg="add mod">
          <ac:chgData name="DeHart, Stephanie" userId="69486e51-f5a3-47fa-a1e8-d600d3da159f" providerId="ADAL" clId="{B506FC49-130E-4A2A-9D8D-FEFE1B83CC2F}" dt="2025-05-30T01:22:25.799" v="7811"/>
          <ac:spMkLst>
            <pc:docMk/>
            <pc:sldMk cId="475115334" sldId="287"/>
            <ac:spMk id="47" creationId="{5FCAA009-C1B2-4C80-A440-B85AF56FBD97}"/>
          </ac:spMkLst>
        </pc:spChg>
        <pc:grpChg chg="add mod">
          <ac:chgData name="DeHart, Stephanie" userId="69486e51-f5a3-47fa-a1e8-d600d3da159f" providerId="ADAL" clId="{B506FC49-130E-4A2A-9D8D-FEFE1B83CC2F}" dt="2025-05-30T01:24:17.602" v="7862" actId="20577"/>
          <ac:grpSpMkLst>
            <pc:docMk/>
            <pc:sldMk cId="475115334" sldId="287"/>
            <ac:grpSpMk id="6" creationId="{0A915D66-71C0-4AF3-8218-BA60E727D68F}"/>
          </ac:grpSpMkLst>
        </pc:grpChg>
        <pc:cxnChg chg="mod">
          <ac:chgData name="DeHart, Stephanie" userId="69486e51-f5a3-47fa-a1e8-d600d3da159f" providerId="ADAL" clId="{B506FC49-130E-4A2A-9D8D-FEFE1B83CC2F}" dt="2025-05-30T01:24:17.602" v="7862" actId="20577"/>
          <ac:cxnSpMkLst>
            <pc:docMk/>
            <pc:sldMk cId="475115334" sldId="287"/>
            <ac:cxnSpMk id="7" creationId="{84E86785-4617-4F98-9B2F-06FD2CD006F4}"/>
          </ac:cxnSpMkLst>
        </pc:cxnChg>
        <pc:cxnChg chg="mod">
          <ac:chgData name="DeHart, Stephanie" userId="69486e51-f5a3-47fa-a1e8-d600d3da159f" providerId="ADAL" clId="{B506FC49-130E-4A2A-9D8D-FEFE1B83CC2F}" dt="2025-05-30T01:24:17.602" v="7862" actId="20577"/>
          <ac:cxnSpMkLst>
            <pc:docMk/>
            <pc:sldMk cId="475115334" sldId="287"/>
            <ac:cxnSpMk id="9" creationId="{7327629F-5A3A-473B-A132-0AE07B22BDE2}"/>
          </ac:cxnSpMkLst>
        </pc:cxnChg>
        <pc:cxnChg chg="mod">
          <ac:chgData name="DeHart, Stephanie" userId="69486e51-f5a3-47fa-a1e8-d600d3da159f" providerId="ADAL" clId="{B506FC49-130E-4A2A-9D8D-FEFE1B83CC2F}" dt="2025-05-30T01:24:17.602" v="7862" actId="20577"/>
          <ac:cxnSpMkLst>
            <pc:docMk/>
            <pc:sldMk cId="475115334" sldId="287"/>
            <ac:cxnSpMk id="11" creationId="{AE18D99E-B4C8-49EE-85DE-06DD09039AE4}"/>
          </ac:cxnSpMkLst>
        </pc:cxnChg>
        <pc:cxnChg chg="mod">
          <ac:chgData name="DeHart, Stephanie" userId="69486e51-f5a3-47fa-a1e8-d600d3da159f" providerId="ADAL" clId="{B506FC49-130E-4A2A-9D8D-FEFE1B83CC2F}" dt="2025-05-30T01:24:17.602" v="7862" actId="20577"/>
          <ac:cxnSpMkLst>
            <pc:docMk/>
            <pc:sldMk cId="475115334" sldId="287"/>
            <ac:cxnSpMk id="13" creationId="{985A1462-B1B9-45E5-9C49-587E2E83CC81}"/>
          </ac:cxnSpMkLst>
        </pc:cxnChg>
        <pc:cxnChg chg="mod">
          <ac:chgData name="DeHart, Stephanie" userId="69486e51-f5a3-47fa-a1e8-d600d3da159f" providerId="ADAL" clId="{B506FC49-130E-4A2A-9D8D-FEFE1B83CC2F}" dt="2025-05-30T01:24:17.602" v="7862" actId="20577"/>
          <ac:cxnSpMkLst>
            <pc:docMk/>
            <pc:sldMk cId="475115334" sldId="287"/>
            <ac:cxnSpMk id="15" creationId="{B220745E-980E-4CD9-BD83-B7C95C0C5845}"/>
          </ac:cxnSpMkLst>
        </pc:cxnChg>
        <pc:cxnChg chg="mod">
          <ac:chgData name="DeHart, Stephanie" userId="69486e51-f5a3-47fa-a1e8-d600d3da159f" providerId="ADAL" clId="{B506FC49-130E-4A2A-9D8D-FEFE1B83CC2F}" dt="2025-05-30T01:24:17.602" v="7862" actId="20577"/>
          <ac:cxnSpMkLst>
            <pc:docMk/>
            <pc:sldMk cId="475115334" sldId="287"/>
            <ac:cxnSpMk id="17" creationId="{5E594476-D5D2-44E4-A2AA-658AA39AC7BA}"/>
          </ac:cxnSpMkLst>
        </pc:cxnChg>
        <pc:cxnChg chg="mod">
          <ac:chgData name="DeHart, Stephanie" userId="69486e51-f5a3-47fa-a1e8-d600d3da159f" providerId="ADAL" clId="{B506FC49-130E-4A2A-9D8D-FEFE1B83CC2F}" dt="2025-05-30T01:24:17.602" v="7862" actId="20577"/>
          <ac:cxnSpMkLst>
            <pc:docMk/>
            <pc:sldMk cId="475115334" sldId="287"/>
            <ac:cxnSpMk id="19" creationId="{8AC138AE-D432-482D-B382-6ED04CA4DDF0}"/>
          </ac:cxnSpMkLst>
        </pc:cxnChg>
        <pc:cxnChg chg="mod">
          <ac:chgData name="DeHart, Stephanie" userId="69486e51-f5a3-47fa-a1e8-d600d3da159f" providerId="ADAL" clId="{B506FC49-130E-4A2A-9D8D-FEFE1B83CC2F}" dt="2025-05-30T01:24:17.602" v="7862" actId="20577"/>
          <ac:cxnSpMkLst>
            <pc:docMk/>
            <pc:sldMk cId="475115334" sldId="287"/>
            <ac:cxnSpMk id="23" creationId="{D33975B7-DA85-4188-B9B3-CC0650069A08}"/>
          </ac:cxnSpMkLst>
        </pc:cxnChg>
        <pc:cxnChg chg="mod">
          <ac:chgData name="DeHart, Stephanie" userId="69486e51-f5a3-47fa-a1e8-d600d3da159f" providerId="ADAL" clId="{B506FC49-130E-4A2A-9D8D-FEFE1B83CC2F}" dt="2025-05-30T01:24:17.602" v="7862" actId="20577"/>
          <ac:cxnSpMkLst>
            <pc:docMk/>
            <pc:sldMk cId="475115334" sldId="287"/>
            <ac:cxnSpMk id="24" creationId="{10B0449E-0B35-4CA8-BBC1-8ACBD935C521}"/>
          </ac:cxnSpMkLst>
        </pc:cxnChg>
        <pc:cxnChg chg="mod">
          <ac:chgData name="DeHart, Stephanie" userId="69486e51-f5a3-47fa-a1e8-d600d3da159f" providerId="ADAL" clId="{B506FC49-130E-4A2A-9D8D-FEFE1B83CC2F}" dt="2025-05-30T01:24:17.602" v="7862" actId="20577"/>
          <ac:cxnSpMkLst>
            <pc:docMk/>
            <pc:sldMk cId="475115334" sldId="287"/>
            <ac:cxnSpMk id="25" creationId="{5FDAC59F-45F5-47BA-860A-572371199746}"/>
          </ac:cxnSpMkLst>
        </pc:cxnChg>
        <pc:cxnChg chg="mod">
          <ac:chgData name="DeHart, Stephanie" userId="69486e51-f5a3-47fa-a1e8-d600d3da159f" providerId="ADAL" clId="{B506FC49-130E-4A2A-9D8D-FEFE1B83CC2F}" dt="2025-05-30T01:24:17.602" v="7862" actId="20577"/>
          <ac:cxnSpMkLst>
            <pc:docMk/>
            <pc:sldMk cId="475115334" sldId="287"/>
            <ac:cxnSpMk id="26" creationId="{5DEAC86C-F362-472C-A979-510F60B15430}"/>
          </ac:cxnSpMkLst>
        </pc:cxnChg>
        <pc:cxnChg chg="mod">
          <ac:chgData name="DeHart, Stephanie" userId="69486e51-f5a3-47fa-a1e8-d600d3da159f" providerId="ADAL" clId="{B506FC49-130E-4A2A-9D8D-FEFE1B83CC2F}" dt="2025-05-30T01:24:17.602" v="7862" actId="20577"/>
          <ac:cxnSpMkLst>
            <pc:docMk/>
            <pc:sldMk cId="475115334" sldId="287"/>
            <ac:cxnSpMk id="27" creationId="{149D8F06-53F7-428A-AFE4-BC95667D2366}"/>
          </ac:cxnSpMkLst>
        </pc:cxnChg>
        <pc:cxnChg chg="mod">
          <ac:chgData name="DeHart, Stephanie" userId="69486e51-f5a3-47fa-a1e8-d600d3da159f" providerId="ADAL" clId="{B506FC49-130E-4A2A-9D8D-FEFE1B83CC2F}" dt="2025-05-30T01:24:17.602" v="7862" actId="20577"/>
          <ac:cxnSpMkLst>
            <pc:docMk/>
            <pc:sldMk cId="475115334" sldId="287"/>
            <ac:cxnSpMk id="29" creationId="{14262BE5-3A13-4CDD-90B5-8F90565A5A34}"/>
          </ac:cxnSpMkLst>
        </pc:cxnChg>
        <pc:cxnChg chg="mod">
          <ac:chgData name="DeHart, Stephanie" userId="69486e51-f5a3-47fa-a1e8-d600d3da159f" providerId="ADAL" clId="{B506FC49-130E-4A2A-9D8D-FEFE1B83CC2F}" dt="2025-05-30T01:24:17.602" v="7862" actId="20577"/>
          <ac:cxnSpMkLst>
            <pc:docMk/>
            <pc:sldMk cId="475115334" sldId="287"/>
            <ac:cxnSpMk id="31" creationId="{98E1F0F9-CE9B-4DAD-B3D2-6314CB1097A1}"/>
          </ac:cxnSpMkLst>
        </pc:cxnChg>
        <pc:cxnChg chg="mod">
          <ac:chgData name="DeHart, Stephanie" userId="69486e51-f5a3-47fa-a1e8-d600d3da159f" providerId="ADAL" clId="{B506FC49-130E-4A2A-9D8D-FEFE1B83CC2F}" dt="2025-05-30T01:24:17.602" v="7862" actId="20577"/>
          <ac:cxnSpMkLst>
            <pc:docMk/>
            <pc:sldMk cId="475115334" sldId="287"/>
            <ac:cxnSpMk id="33" creationId="{D2F9D7DC-4958-4279-BE50-3C0E800A5E00}"/>
          </ac:cxnSpMkLst>
        </pc:cxnChg>
        <pc:cxnChg chg="mod">
          <ac:chgData name="DeHart, Stephanie" userId="69486e51-f5a3-47fa-a1e8-d600d3da159f" providerId="ADAL" clId="{B506FC49-130E-4A2A-9D8D-FEFE1B83CC2F}" dt="2025-05-30T01:24:17.602" v="7862" actId="20577"/>
          <ac:cxnSpMkLst>
            <pc:docMk/>
            <pc:sldMk cId="475115334" sldId="287"/>
            <ac:cxnSpMk id="35" creationId="{FCD61270-851B-4F75-A5FE-E28DFA1A3BB3}"/>
          </ac:cxnSpMkLst>
        </pc:cxnChg>
        <pc:cxnChg chg="mod">
          <ac:chgData name="DeHart, Stephanie" userId="69486e51-f5a3-47fa-a1e8-d600d3da159f" providerId="ADAL" clId="{B506FC49-130E-4A2A-9D8D-FEFE1B83CC2F}" dt="2025-05-30T01:24:17.602" v="7862" actId="20577"/>
          <ac:cxnSpMkLst>
            <pc:docMk/>
            <pc:sldMk cId="475115334" sldId="287"/>
            <ac:cxnSpMk id="37" creationId="{107D69F8-320A-4D7A-BC6C-2711004847C1}"/>
          </ac:cxnSpMkLst>
        </pc:cxnChg>
        <pc:cxnChg chg="mod">
          <ac:chgData name="DeHart, Stephanie" userId="69486e51-f5a3-47fa-a1e8-d600d3da159f" providerId="ADAL" clId="{B506FC49-130E-4A2A-9D8D-FEFE1B83CC2F}" dt="2025-05-30T01:24:17.602" v="7862" actId="20577"/>
          <ac:cxnSpMkLst>
            <pc:docMk/>
            <pc:sldMk cId="475115334" sldId="287"/>
            <ac:cxnSpMk id="39" creationId="{BA6253CA-AAC4-49ED-98D9-8DB016426950}"/>
          </ac:cxnSpMkLst>
        </pc:cxnChg>
      </pc:sldChg>
      <pc:sldChg chg="addSp delSp modSp new mod ord modClrScheme modAnim chgLayout modNotesTx">
        <pc:chgData name="DeHart, Stephanie" userId="69486e51-f5a3-47fa-a1e8-d600d3da159f" providerId="ADAL" clId="{B506FC49-130E-4A2A-9D8D-FEFE1B83CC2F}" dt="2025-05-30T23:06:27.626" v="10637"/>
        <pc:sldMkLst>
          <pc:docMk/>
          <pc:sldMk cId="3121696263" sldId="288"/>
        </pc:sldMkLst>
        <pc:spChg chg="mod ord">
          <ac:chgData name="DeHart, Stephanie" userId="69486e51-f5a3-47fa-a1e8-d600d3da159f" providerId="ADAL" clId="{B506FC49-130E-4A2A-9D8D-FEFE1B83CC2F}" dt="2025-05-30T01:31:39.504" v="8060" actId="700"/>
          <ac:spMkLst>
            <pc:docMk/>
            <pc:sldMk cId="3121696263" sldId="288"/>
            <ac:spMk id="2" creationId="{2ED29143-A8B7-4158-AD6D-6A9794E4AEB7}"/>
          </ac:spMkLst>
        </pc:spChg>
        <pc:spChg chg="del">
          <ac:chgData name="DeHart, Stephanie" userId="69486e51-f5a3-47fa-a1e8-d600d3da159f" providerId="ADAL" clId="{B506FC49-130E-4A2A-9D8D-FEFE1B83CC2F}" dt="2025-05-30T01:31:39.504" v="8060" actId="700"/>
          <ac:spMkLst>
            <pc:docMk/>
            <pc:sldMk cId="3121696263" sldId="288"/>
            <ac:spMk id="3" creationId="{4E9AE514-2456-4472-AAD2-2C1643E43AA2}"/>
          </ac:spMkLst>
        </pc:spChg>
        <pc:spChg chg="mod ord">
          <ac:chgData name="DeHart, Stephanie" userId="69486e51-f5a3-47fa-a1e8-d600d3da159f" providerId="ADAL" clId="{B506FC49-130E-4A2A-9D8D-FEFE1B83CC2F}" dt="2025-05-30T01:31:39.504" v="8060" actId="700"/>
          <ac:spMkLst>
            <pc:docMk/>
            <pc:sldMk cId="3121696263" sldId="288"/>
            <ac:spMk id="4" creationId="{A81C7D2C-1A25-4819-B536-0835E84814F5}"/>
          </ac:spMkLst>
        </pc:spChg>
        <pc:spChg chg="mod ord">
          <ac:chgData name="DeHart, Stephanie" userId="69486e51-f5a3-47fa-a1e8-d600d3da159f" providerId="ADAL" clId="{B506FC49-130E-4A2A-9D8D-FEFE1B83CC2F}" dt="2025-05-30T01:31:39.504" v="8060" actId="700"/>
          <ac:spMkLst>
            <pc:docMk/>
            <pc:sldMk cId="3121696263" sldId="288"/>
            <ac:spMk id="5" creationId="{64C0BD9C-FF8B-43AF-9562-E6FF3E639B03}"/>
          </ac:spMkLst>
        </pc:spChg>
        <pc:spChg chg="add mod">
          <ac:chgData name="DeHart, Stephanie" userId="69486e51-f5a3-47fa-a1e8-d600d3da159f" providerId="ADAL" clId="{B506FC49-130E-4A2A-9D8D-FEFE1B83CC2F}" dt="2025-05-30T01:31:40.955" v="8061"/>
          <ac:spMkLst>
            <pc:docMk/>
            <pc:sldMk cId="3121696263" sldId="288"/>
            <ac:spMk id="6" creationId="{60E35248-FB2A-4CDE-A4DB-E888280266D6}"/>
          </ac:spMkLst>
        </pc:spChg>
        <pc:spChg chg="add mod">
          <ac:chgData name="DeHart, Stephanie" userId="69486e51-f5a3-47fa-a1e8-d600d3da159f" providerId="ADAL" clId="{B506FC49-130E-4A2A-9D8D-FEFE1B83CC2F}" dt="2025-05-30T01:31:40.955" v="8061"/>
          <ac:spMkLst>
            <pc:docMk/>
            <pc:sldMk cId="3121696263" sldId="288"/>
            <ac:spMk id="7" creationId="{C6C87C9D-17F3-4C6F-91F1-5678B4F17A0E}"/>
          </ac:spMkLst>
        </pc:spChg>
        <pc:spChg chg="add mod">
          <ac:chgData name="DeHart, Stephanie" userId="69486e51-f5a3-47fa-a1e8-d600d3da159f" providerId="ADAL" clId="{B506FC49-130E-4A2A-9D8D-FEFE1B83CC2F}" dt="2025-05-30T01:31:40.955" v="8061"/>
          <ac:spMkLst>
            <pc:docMk/>
            <pc:sldMk cId="3121696263" sldId="288"/>
            <ac:spMk id="8" creationId="{2201E1BF-F043-453C-BA7E-504D2960F068}"/>
          </ac:spMkLst>
        </pc:spChg>
        <pc:spChg chg="add mod">
          <ac:chgData name="DeHart, Stephanie" userId="69486e51-f5a3-47fa-a1e8-d600d3da159f" providerId="ADAL" clId="{B506FC49-130E-4A2A-9D8D-FEFE1B83CC2F}" dt="2025-05-30T01:31:40.955" v="8061"/>
          <ac:spMkLst>
            <pc:docMk/>
            <pc:sldMk cId="3121696263" sldId="288"/>
            <ac:spMk id="9" creationId="{C1D2F5CA-9B39-4894-955A-693C5662C710}"/>
          </ac:spMkLst>
        </pc:spChg>
        <pc:spChg chg="add mod">
          <ac:chgData name="DeHart, Stephanie" userId="69486e51-f5a3-47fa-a1e8-d600d3da159f" providerId="ADAL" clId="{B506FC49-130E-4A2A-9D8D-FEFE1B83CC2F}" dt="2025-05-30T01:31:40.955" v="8061"/>
          <ac:spMkLst>
            <pc:docMk/>
            <pc:sldMk cId="3121696263" sldId="288"/>
            <ac:spMk id="10" creationId="{15C9BA28-8C86-470A-8867-3437AAC62283}"/>
          </ac:spMkLst>
        </pc:spChg>
      </pc:sldChg>
      <pc:sldChg chg="addSp delSp modSp new mod modClrScheme modAnim chgLayout modNotesTx">
        <pc:chgData name="DeHart, Stephanie" userId="69486e51-f5a3-47fa-a1e8-d600d3da159f" providerId="ADAL" clId="{B506FC49-130E-4A2A-9D8D-FEFE1B83CC2F}" dt="2025-05-30T23:20:38.952" v="10944"/>
        <pc:sldMkLst>
          <pc:docMk/>
          <pc:sldMk cId="1442849520" sldId="289"/>
        </pc:sldMkLst>
        <pc:spChg chg="mod ord">
          <ac:chgData name="DeHart, Stephanie" userId="69486e51-f5a3-47fa-a1e8-d600d3da159f" providerId="ADAL" clId="{B506FC49-130E-4A2A-9D8D-FEFE1B83CC2F}" dt="2025-05-30T23:12:42.467" v="10783" actId="1076"/>
          <ac:spMkLst>
            <pc:docMk/>
            <pc:sldMk cId="1442849520" sldId="289"/>
            <ac:spMk id="2" creationId="{5FD242CD-86AD-448E-BECB-5E1BEF29201F}"/>
          </ac:spMkLst>
        </pc:spChg>
        <pc:spChg chg="del">
          <ac:chgData name="DeHart, Stephanie" userId="69486e51-f5a3-47fa-a1e8-d600d3da159f" providerId="ADAL" clId="{B506FC49-130E-4A2A-9D8D-FEFE1B83CC2F}" dt="2025-05-30T01:36:24.418" v="8096" actId="700"/>
          <ac:spMkLst>
            <pc:docMk/>
            <pc:sldMk cId="1442849520" sldId="289"/>
            <ac:spMk id="3" creationId="{D58B6B98-9063-43DB-91FC-AB0C65DE8E00}"/>
          </ac:spMkLst>
        </pc:spChg>
        <pc:spChg chg="mod ord">
          <ac:chgData name="DeHart, Stephanie" userId="69486e51-f5a3-47fa-a1e8-d600d3da159f" providerId="ADAL" clId="{B506FC49-130E-4A2A-9D8D-FEFE1B83CC2F}" dt="2025-05-30T01:36:24.418" v="8096" actId="700"/>
          <ac:spMkLst>
            <pc:docMk/>
            <pc:sldMk cId="1442849520" sldId="289"/>
            <ac:spMk id="4" creationId="{EB7455CC-BE19-4985-9033-DCA14607BF8E}"/>
          </ac:spMkLst>
        </pc:spChg>
        <pc:spChg chg="mod ord">
          <ac:chgData name="DeHart, Stephanie" userId="69486e51-f5a3-47fa-a1e8-d600d3da159f" providerId="ADAL" clId="{B506FC49-130E-4A2A-9D8D-FEFE1B83CC2F}" dt="2025-05-30T01:36:24.418" v="8096" actId="700"/>
          <ac:spMkLst>
            <pc:docMk/>
            <pc:sldMk cId="1442849520" sldId="289"/>
            <ac:spMk id="5" creationId="{B13341A1-F03C-4A3E-A703-15B8737B10E0}"/>
          </ac:spMkLst>
        </pc:spChg>
        <pc:spChg chg="add mod">
          <ac:chgData name="DeHart, Stephanie" userId="69486e51-f5a3-47fa-a1e8-d600d3da159f" providerId="ADAL" clId="{B506FC49-130E-4A2A-9D8D-FEFE1B83CC2F}" dt="2025-05-30T23:13:32.209" v="10790" actId="20577"/>
          <ac:spMkLst>
            <pc:docMk/>
            <pc:sldMk cId="1442849520" sldId="289"/>
            <ac:spMk id="6" creationId="{327EA97B-25B9-4050-AACD-AA873EE507E6}"/>
          </ac:spMkLst>
        </pc:spChg>
        <pc:spChg chg="add del mod">
          <ac:chgData name="DeHart, Stephanie" userId="69486e51-f5a3-47fa-a1e8-d600d3da159f" providerId="ADAL" clId="{B506FC49-130E-4A2A-9D8D-FEFE1B83CC2F}" dt="2025-05-30T23:07:29.260" v="10640" actId="478"/>
          <ac:spMkLst>
            <pc:docMk/>
            <pc:sldMk cId="1442849520" sldId="289"/>
            <ac:spMk id="16" creationId="{AF2F17FA-9869-4101-B718-45C339CA38B5}"/>
          </ac:spMkLst>
        </pc:spChg>
        <pc:spChg chg="add mod">
          <ac:chgData name="DeHart, Stephanie" userId="69486e51-f5a3-47fa-a1e8-d600d3da159f" providerId="ADAL" clId="{B506FC49-130E-4A2A-9D8D-FEFE1B83CC2F}" dt="2025-05-30T23:11:56.620" v="10767" actId="1037"/>
          <ac:spMkLst>
            <pc:docMk/>
            <pc:sldMk cId="1442849520" sldId="289"/>
            <ac:spMk id="17" creationId="{7FCDE275-FF74-4548-BC2E-094CF55B9FF7}"/>
          </ac:spMkLst>
        </pc:spChg>
        <pc:spChg chg="add del mod">
          <ac:chgData name="DeHart, Stephanie" userId="69486e51-f5a3-47fa-a1e8-d600d3da159f" providerId="ADAL" clId="{B506FC49-130E-4A2A-9D8D-FEFE1B83CC2F}" dt="2025-05-30T23:07:29.260" v="10640" actId="478"/>
          <ac:spMkLst>
            <pc:docMk/>
            <pc:sldMk cId="1442849520" sldId="289"/>
            <ac:spMk id="18" creationId="{3932D798-71A5-47FC-BD2D-F3F5D1E47AC4}"/>
          </ac:spMkLst>
        </pc:spChg>
        <pc:spChg chg="add del mod ord">
          <ac:chgData name="DeHart, Stephanie" userId="69486e51-f5a3-47fa-a1e8-d600d3da159f" providerId="ADAL" clId="{B506FC49-130E-4A2A-9D8D-FEFE1B83CC2F}" dt="2025-05-30T23:07:29.260" v="10640" actId="478"/>
          <ac:spMkLst>
            <pc:docMk/>
            <pc:sldMk cId="1442849520" sldId="289"/>
            <ac:spMk id="19" creationId="{EE3E1A35-7AEC-450B-A3A1-55F2D53C7B8F}"/>
          </ac:spMkLst>
        </pc:spChg>
        <pc:spChg chg="add del mod">
          <ac:chgData name="DeHart, Stephanie" userId="69486e51-f5a3-47fa-a1e8-d600d3da159f" providerId="ADAL" clId="{B506FC49-130E-4A2A-9D8D-FEFE1B83CC2F}" dt="2025-05-30T23:07:29.260" v="10640" actId="478"/>
          <ac:spMkLst>
            <pc:docMk/>
            <pc:sldMk cId="1442849520" sldId="289"/>
            <ac:spMk id="20" creationId="{BA13F7F1-A05A-4382-9393-87C5FC46BC65}"/>
          </ac:spMkLst>
        </pc:spChg>
        <pc:spChg chg="add mod">
          <ac:chgData name="DeHart, Stephanie" userId="69486e51-f5a3-47fa-a1e8-d600d3da159f" providerId="ADAL" clId="{B506FC49-130E-4A2A-9D8D-FEFE1B83CC2F}" dt="2025-05-30T23:09:55.233" v="10698" actId="404"/>
          <ac:spMkLst>
            <pc:docMk/>
            <pc:sldMk cId="1442849520" sldId="289"/>
            <ac:spMk id="21" creationId="{1927A7F0-236C-44FC-A94D-905039D073B9}"/>
          </ac:spMkLst>
        </pc:spChg>
        <pc:spChg chg="add mod">
          <ac:chgData name="DeHart, Stephanie" userId="69486e51-f5a3-47fa-a1e8-d600d3da159f" providerId="ADAL" clId="{B506FC49-130E-4A2A-9D8D-FEFE1B83CC2F}" dt="2025-05-30T23:12:41.975" v="10782" actId="1076"/>
          <ac:spMkLst>
            <pc:docMk/>
            <pc:sldMk cId="1442849520" sldId="289"/>
            <ac:spMk id="22" creationId="{EFF43CD2-AD82-4DC7-BE5F-FABBFDB4D721}"/>
          </ac:spMkLst>
        </pc:spChg>
        <pc:spChg chg="add mod">
          <ac:chgData name="DeHart, Stephanie" userId="69486e51-f5a3-47fa-a1e8-d600d3da159f" providerId="ADAL" clId="{B506FC49-130E-4A2A-9D8D-FEFE1B83CC2F}" dt="2025-05-30T23:12:37.149" v="10781" actId="1035"/>
          <ac:spMkLst>
            <pc:docMk/>
            <pc:sldMk cId="1442849520" sldId="289"/>
            <ac:spMk id="23" creationId="{7286F0D0-BD0E-404A-A3A7-851C72D24957}"/>
          </ac:spMkLst>
        </pc:spChg>
        <pc:spChg chg="add mod">
          <ac:chgData name="DeHart, Stephanie" userId="69486e51-f5a3-47fa-a1e8-d600d3da159f" providerId="ADAL" clId="{B506FC49-130E-4A2A-9D8D-FEFE1B83CC2F}" dt="2025-05-30T23:11:15.008" v="10743" actId="1035"/>
          <ac:spMkLst>
            <pc:docMk/>
            <pc:sldMk cId="1442849520" sldId="289"/>
            <ac:spMk id="24" creationId="{245BA989-D9AE-4B32-9AD8-3C6D01525007}"/>
          </ac:spMkLst>
        </pc:spChg>
        <pc:spChg chg="mod">
          <ac:chgData name="DeHart, Stephanie" userId="69486e51-f5a3-47fa-a1e8-d600d3da159f" providerId="ADAL" clId="{B506FC49-130E-4A2A-9D8D-FEFE1B83CC2F}" dt="2025-05-30T23:07:44.191" v="10642"/>
          <ac:spMkLst>
            <pc:docMk/>
            <pc:sldMk cId="1442849520" sldId="289"/>
            <ac:spMk id="27" creationId="{D83A33E3-19D8-44FE-9F74-35BCB83B7979}"/>
          </ac:spMkLst>
        </pc:spChg>
        <pc:spChg chg="mod">
          <ac:chgData name="DeHart, Stephanie" userId="69486e51-f5a3-47fa-a1e8-d600d3da159f" providerId="ADAL" clId="{B506FC49-130E-4A2A-9D8D-FEFE1B83CC2F}" dt="2025-05-30T23:07:44.191" v="10642"/>
          <ac:spMkLst>
            <pc:docMk/>
            <pc:sldMk cId="1442849520" sldId="289"/>
            <ac:spMk id="28" creationId="{BFAC09A3-F486-4E33-9A5F-549B2765064B}"/>
          </ac:spMkLst>
        </pc:spChg>
        <pc:spChg chg="mod">
          <ac:chgData name="DeHart, Stephanie" userId="69486e51-f5a3-47fa-a1e8-d600d3da159f" providerId="ADAL" clId="{B506FC49-130E-4A2A-9D8D-FEFE1B83CC2F}" dt="2025-05-30T23:08:58.247" v="10655"/>
          <ac:spMkLst>
            <pc:docMk/>
            <pc:sldMk cId="1442849520" sldId="289"/>
            <ac:spMk id="31" creationId="{C2EB9D9A-1143-4512-BE17-CDEE4D7C80C5}"/>
          </ac:spMkLst>
        </pc:spChg>
        <pc:spChg chg="mod">
          <ac:chgData name="DeHart, Stephanie" userId="69486e51-f5a3-47fa-a1e8-d600d3da159f" providerId="ADAL" clId="{B506FC49-130E-4A2A-9D8D-FEFE1B83CC2F}" dt="2025-05-30T23:08:58.247" v="10655"/>
          <ac:spMkLst>
            <pc:docMk/>
            <pc:sldMk cId="1442849520" sldId="289"/>
            <ac:spMk id="32" creationId="{31CB3D4D-5D80-4F3A-B88A-BF9A43AE2664}"/>
          </ac:spMkLst>
        </pc:spChg>
        <pc:grpChg chg="add del mod">
          <ac:chgData name="DeHart, Stephanie" userId="69486e51-f5a3-47fa-a1e8-d600d3da159f" providerId="ADAL" clId="{B506FC49-130E-4A2A-9D8D-FEFE1B83CC2F}" dt="2025-05-30T23:07:29.260" v="10640" actId="478"/>
          <ac:grpSpMkLst>
            <pc:docMk/>
            <pc:sldMk cId="1442849520" sldId="289"/>
            <ac:grpSpMk id="7" creationId="{7014ED22-386C-451F-8D2E-D6BD45DA96D2}"/>
          </ac:grpSpMkLst>
        </pc:grpChg>
        <pc:grpChg chg="mod">
          <ac:chgData name="DeHart, Stephanie" userId="69486e51-f5a3-47fa-a1e8-d600d3da159f" providerId="ADAL" clId="{B506FC49-130E-4A2A-9D8D-FEFE1B83CC2F}" dt="2025-05-30T01:36:30.362" v="8097"/>
          <ac:grpSpMkLst>
            <pc:docMk/>
            <pc:sldMk cId="1442849520" sldId="289"/>
            <ac:grpSpMk id="8" creationId="{BFB046BC-4D63-4C80-8DE8-94E86621D5F6}"/>
          </ac:grpSpMkLst>
        </pc:grpChg>
        <pc:grpChg chg="add del mod ord">
          <ac:chgData name="DeHart, Stephanie" userId="69486e51-f5a3-47fa-a1e8-d600d3da159f" providerId="ADAL" clId="{B506FC49-130E-4A2A-9D8D-FEFE1B83CC2F}" dt="2025-05-30T23:08:57.496" v="10654" actId="21"/>
          <ac:grpSpMkLst>
            <pc:docMk/>
            <pc:sldMk cId="1442849520" sldId="289"/>
            <ac:grpSpMk id="25" creationId="{0AC93FA1-AAE2-4BF7-8622-21BD3021B9D4}"/>
          </ac:grpSpMkLst>
        </pc:grpChg>
        <pc:grpChg chg="add mod">
          <ac:chgData name="DeHart, Stephanie" userId="69486e51-f5a3-47fa-a1e8-d600d3da159f" providerId="ADAL" clId="{B506FC49-130E-4A2A-9D8D-FEFE1B83CC2F}" dt="2025-05-30T23:08:58.247" v="10655"/>
          <ac:grpSpMkLst>
            <pc:docMk/>
            <pc:sldMk cId="1442849520" sldId="289"/>
            <ac:grpSpMk id="29" creationId="{AB8DBA0E-DDCA-463B-88E5-525394C99772}"/>
          </ac:grpSpMkLst>
        </pc:grpChg>
        <pc:picChg chg="mod">
          <ac:chgData name="DeHart, Stephanie" userId="69486e51-f5a3-47fa-a1e8-d600d3da159f" providerId="ADAL" clId="{B506FC49-130E-4A2A-9D8D-FEFE1B83CC2F}" dt="2025-05-30T01:36:30.362" v="8097"/>
          <ac:picMkLst>
            <pc:docMk/>
            <pc:sldMk cId="1442849520" sldId="289"/>
            <ac:picMk id="11" creationId="{B1E71501-E8E1-4DFA-844D-F14BEBC8ED86}"/>
          </ac:picMkLst>
        </pc:picChg>
        <pc:picChg chg="mod">
          <ac:chgData name="DeHart, Stephanie" userId="69486e51-f5a3-47fa-a1e8-d600d3da159f" providerId="ADAL" clId="{B506FC49-130E-4A2A-9D8D-FEFE1B83CC2F}" dt="2025-05-30T23:07:44.191" v="10642"/>
          <ac:picMkLst>
            <pc:docMk/>
            <pc:sldMk cId="1442849520" sldId="289"/>
            <ac:picMk id="26" creationId="{DDC0D381-CA0E-4368-A0BC-080E671C8188}"/>
          </ac:picMkLst>
        </pc:picChg>
        <pc:picChg chg="mod">
          <ac:chgData name="DeHart, Stephanie" userId="69486e51-f5a3-47fa-a1e8-d600d3da159f" providerId="ADAL" clId="{B506FC49-130E-4A2A-9D8D-FEFE1B83CC2F}" dt="2025-05-30T23:08:58.247" v="10655"/>
          <ac:picMkLst>
            <pc:docMk/>
            <pc:sldMk cId="1442849520" sldId="289"/>
            <ac:picMk id="30" creationId="{354330FA-06C0-4B43-9927-617B5FDD8233}"/>
          </ac:picMkLst>
        </pc:picChg>
        <pc:cxnChg chg="mod">
          <ac:chgData name="DeHart, Stephanie" userId="69486e51-f5a3-47fa-a1e8-d600d3da159f" providerId="ADAL" clId="{B506FC49-130E-4A2A-9D8D-FEFE1B83CC2F}" dt="2025-05-30T01:36:30.362" v="8097"/>
          <ac:cxnSpMkLst>
            <pc:docMk/>
            <pc:sldMk cId="1442849520" sldId="289"/>
            <ac:cxnSpMk id="9" creationId="{0A5DC676-EECB-4620-9458-B77FB42957D4}"/>
          </ac:cxnSpMkLst>
        </pc:cxnChg>
        <pc:cxnChg chg="mod">
          <ac:chgData name="DeHart, Stephanie" userId="69486e51-f5a3-47fa-a1e8-d600d3da159f" providerId="ADAL" clId="{B506FC49-130E-4A2A-9D8D-FEFE1B83CC2F}" dt="2025-05-30T01:36:30.362" v="8097"/>
          <ac:cxnSpMkLst>
            <pc:docMk/>
            <pc:sldMk cId="1442849520" sldId="289"/>
            <ac:cxnSpMk id="10" creationId="{BD8A923F-99CE-4B08-A40A-3AF9B5AFB7E3}"/>
          </ac:cxnSpMkLst>
        </pc:cxnChg>
        <pc:cxnChg chg="mod">
          <ac:chgData name="DeHart, Stephanie" userId="69486e51-f5a3-47fa-a1e8-d600d3da159f" providerId="ADAL" clId="{B506FC49-130E-4A2A-9D8D-FEFE1B83CC2F}" dt="2025-05-30T01:37:17.088" v="8100" actId="1582"/>
          <ac:cxnSpMkLst>
            <pc:docMk/>
            <pc:sldMk cId="1442849520" sldId="289"/>
            <ac:cxnSpMk id="12" creationId="{067D7A1D-9120-4A46-BF8A-5640EAF42EA3}"/>
          </ac:cxnSpMkLst>
        </pc:cxnChg>
        <pc:cxnChg chg="mod">
          <ac:chgData name="DeHart, Stephanie" userId="69486e51-f5a3-47fa-a1e8-d600d3da159f" providerId="ADAL" clId="{B506FC49-130E-4A2A-9D8D-FEFE1B83CC2F}" dt="2025-05-30T01:37:39.598" v="8106" actId="1582"/>
          <ac:cxnSpMkLst>
            <pc:docMk/>
            <pc:sldMk cId="1442849520" sldId="289"/>
            <ac:cxnSpMk id="13" creationId="{72323C87-0047-4C9E-BFE3-EA7620B33C15}"/>
          </ac:cxnSpMkLst>
        </pc:cxnChg>
        <pc:cxnChg chg="mod">
          <ac:chgData name="DeHart, Stephanie" userId="69486e51-f5a3-47fa-a1e8-d600d3da159f" providerId="ADAL" clId="{B506FC49-130E-4A2A-9D8D-FEFE1B83CC2F}" dt="2025-05-30T01:37:34.118" v="8104" actId="1582"/>
          <ac:cxnSpMkLst>
            <pc:docMk/>
            <pc:sldMk cId="1442849520" sldId="289"/>
            <ac:cxnSpMk id="14" creationId="{EFD08191-12A4-49D8-AFC3-A47DD615FE3F}"/>
          </ac:cxnSpMkLst>
        </pc:cxnChg>
        <pc:cxnChg chg="mod">
          <ac:chgData name="DeHart, Stephanie" userId="69486e51-f5a3-47fa-a1e8-d600d3da159f" providerId="ADAL" clId="{B506FC49-130E-4A2A-9D8D-FEFE1B83CC2F}" dt="2025-05-30T01:37:28.857" v="8102" actId="1582"/>
          <ac:cxnSpMkLst>
            <pc:docMk/>
            <pc:sldMk cId="1442849520" sldId="289"/>
            <ac:cxnSpMk id="15" creationId="{F33ED5CD-F09F-4CC0-8C9D-E8D9FFD8B08B}"/>
          </ac:cxnSpMkLst>
        </pc:cxnChg>
        <pc:cxnChg chg="add del">
          <ac:chgData name="DeHart, Stephanie" userId="69486e51-f5a3-47fa-a1e8-d600d3da159f" providerId="ADAL" clId="{B506FC49-130E-4A2A-9D8D-FEFE1B83CC2F}" dt="2025-05-30T23:09:17.911" v="10657" actId="478"/>
          <ac:cxnSpMkLst>
            <pc:docMk/>
            <pc:sldMk cId="1442849520" sldId="289"/>
            <ac:cxnSpMk id="33" creationId="{287FF8AF-65DF-4F71-808D-56064E6DFE9E}"/>
          </ac:cxnSpMkLst>
        </pc:cxnChg>
        <pc:cxnChg chg="add mod">
          <ac:chgData name="DeHart, Stephanie" userId="69486e51-f5a3-47fa-a1e8-d600d3da159f" providerId="ADAL" clId="{B506FC49-130E-4A2A-9D8D-FEFE1B83CC2F}" dt="2025-05-30T23:14:23.307" v="10807" actId="14100"/>
          <ac:cxnSpMkLst>
            <pc:docMk/>
            <pc:sldMk cId="1442849520" sldId="289"/>
            <ac:cxnSpMk id="35" creationId="{955E3D98-21C1-49F3-BD5E-BE59D5597C80}"/>
          </ac:cxnSpMkLst>
        </pc:cxnChg>
        <pc:cxnChg chg="add mod">
          <ac:chgData name="DeHart, Stephanie" userId="69486e51-f5a3-47fa-a1e8-d600d3da159f" providerId="ADAL" clId="{B506FC49-130E-4A2A-9D8D-FEFE1B83CC2F}" dt="2025-05-30T23:13:00.016" v="10786" actId="1582"/>
          <ac:cxnSpMkLst>
            <pc:docMk/>
            <pc:sldMk cId="1442849520" sldId="289"/>
            <ac:cxnSpMk id="37" creationId="{3A562CE5-0FFC-46F3-A6D2-1A448BC676A4}"/>
          </ac:cxnSpMkLst>
        </pc:cxnChg>
        <pc:cxnChg chg="add mod">
          <ac:chgData name="DeHart, Stephanie" userId="69486e51-f5a3-47fa-a1e8-d600d3da159f" providerId="ADAL" clId="{B506FC49-130E-4A2A-9D8D-FEFE1B83CC2F}" dt="2025-05-30T23:15:31.200" v="10836" actId="14100"/>
          <ac:cxnSpMkLst>
            <pc:docMk/>
            <pc:sldMk cId="1442849520" sldId="289"/>
            <ac:cxnSpMk id="39" creationId="{5D086159-ECDE-45F8-988E-72E8F21A301C}"/>
          </ac:cxnSpMkLst>
        </pc:cxnChg>
        <pc:cxnChg chg="add mod">
          <ac:chgData name="DeHart, Stephanie" userId="69486e51-f5a3-47fa-a1e8-d600d3da159f" providerId="ADAL" clId="{B506FC49-130E-4A2A-9D8D-FEFE1B83CC2F}" dt="2025-05-30T23:16:05.856" v="10855" actId="1036"/>
          <ac:cxnSpMkLst>
            <pc:docMk/>
            <pc:sldMk cId="1442849520" sldId="289"/>
            <ac:cxnSpMk id="41" creationId="{2CB23E24-9E7D-4F15-8F6C-671699A399CF}"/>
          </ac:cxnSpMkLst>
        </pc:cxnChg>
        <pc:cxnChg chg="add mod">
          <ac:chgData name="DeHart, Stephanie" userId="69486e51-f5a3-47fa-a1e8-d600d3da159f" providerId="ADAL" clId="{B506FC49-130E-4A2A-9D8D-FEFE1B83CC2F}" dt="2025-05-30T23:17:37.810" v="10919" actId="1036"/>
          <ac:cxnSpMkLst>
            <pc:docMk/>
            <pc:sldMk cId="1442849520" sldId="289"/>
            <ac:cxnSpMk id="42" creationId="{A39CCC3F-56B4-43D4-AA7E-7297F37DF72E}"/>
          </ac:cxnSpMkLst>
        </pc:cxnChg>
        <pc:cxnChg chg="add mod">
          <ac:chgData name="DeHart, Stephanie" userId="69486e51-f5a3-47fa-a1e8-d600d3da159f" providerId="ADAL" clId="{B506FC49-130E-4A2A-9D8D-FEFE1B83CC2F}" dt="2025-05-30T23:18:26.049" v="10930" actId="1036"/>
          <ac:cxnSpMkLst>
            <pc:docMk/>
            <pc:sldMk cId="1442849520" sldId="289"/>
            <ac:cxnSpMk id="43" creationId="{7D463FC1-37F3-47D0-B537-F0BFD59D6528}"/>
          </ac:cxnSpMkLst>
        </pc:cxnChg>
      </pc:sldChg>
      <pc:sldChg chg="addSp delSp modSp new mod modAnim modNotesTx">
        <pc:chgData name="DeHart, Stephanie" userId="69486e51-f5a3-47fa-a1e8-d600d3da159f" providerId="ADAL" clId="{B506FC49-130E-4A2A-9D8D-FEFE1B83CC2F}" dt="2025-05-30T23:21:00.496" v="10946"/>
        <pc:sldMkLst>
          <pc:docMk/>
          <pc:sldMk cId="2146626339" sldId="290"/>
        </pc:sldMkLst>
        <pc:spChg chg="mod">
          <ac:chgData name="DeHart, Stephanie" userId="69486e51-f5a3-47fa-a1e8-d600d3da159f" providerId="ADAL" clId="{B506FC49-130E-4A2A-9D8D-FEFE1B83CC2F}" dt="2025-05-30T01:44:33.743" v="8385" actId="20577"/>
          <ac:spMkLst>
            <pc:docMk/>
            <pc:sldMk cId="2146626339" sldId="290"/>
            <ac:spMk id="2" creationId="{A5C47E18-15CB-41A4-9033-A3754ED6215F}"/>
          </ac:spMkLst>
        </pc:spChg>
        <pc:spChg chg="mod">
          <ac:chgData name="DeHart, Stephanie" userId="69486e51-f5a3-47fa-a1e8-d600d3da159f" providerId="ADAL" clId="{B506FC49-130E-4A2A-9D8D-FEFE1B83CC2F}" dt="2025-05-30T01:47:24.931" v="8464"/>
          <ac:spMkLst>
            <pc:docMk/>
            <pc:sldMk cId="2146626339" sldId="290"/>
            <ac:spMk id="3" creationId="{EB73FE92-1A89-40F7-86CD-B1BA8F274DD5}"/>
          </ac:spMkLst>
        </pc:spChg>
        <pc:spChg chg="add del">
          <ac:chgData name="DeHart, Stephanie" userId="69486e51-f5a3-47fa-a1e8-d600d3da159f" providerId="ADAL" clId="{B506FC49-130E-4A2A-9D8D-FEFE1B83CC2F}" dt="2025-05-30T01:47:09.582" v="8462" actId="22"/>
          <ac:spMkLst>
            <pc:docMk/>
            <pc:sldMk cId="2146626339" sldId="290"/>
            <ac:spMk id="7" creationId="{69131CB8-8DD7-48F0-B75B-5DF44415A3AA}"/>
          </ac:spMkLst>
        </pc:spChg>
        <pc:spChg chg="add mod">
          <ac:chgData name="DeHart, Stephanie" userId="69486e51-f5a3-47fa-a1e8-d600d3da159f" providerId="ADAL" clId="{B506FC49-130E-4A2A-9D8D-FEFE1B83CC2F}" dt="2025-05-30T22:24:04.889" v="10330" actId="20577"/>
          <ac:spMkLst>
            <pc:docMk/>
            <pc:sldMk cId="2146626339" sldId="290"/>
            <ac:spMk id="9" creationId="{076586BB-F3A6-4DEA-8C2F-5877C03D6159}"/>
          </ac:spMkLst>
        </pc:spChg>
      </pc:sldChg>
      <pc:sldChg chg="addSp delSp modSp new mod modNotesTx">
        <pc:chgData name="DeHart, Stephanie" userId="69486e51-f5a3-47fa-a1e8-d600d3da159f" providerId="ADAL" clId="{B506FC49-130E-4A2A-9D8D-FEFE1B83CC2F}" dt="2025-05-30T02:03:02.714" v="8993" actId="20577"/>
        <pc:sldMkLst>
          <pc:docMk/>
          <pc:sldMk cId="3752525195" sldId="291"/>
        </pc:sldMkLst>
        <pc:spChg chg="mod">
          <ac:chgData name="DeHart, Stephanie" userId="69486e51-f5a3-47fa-a1e8-d600d3da159f" providerId="ADAL" clId="{B506FC49-130E-4A2A-9D8D-FEFE1B83CC2F}" dt="2025-05-30T01:51:35.006" v="8590" actId="20577"/>
          <ac:spMkLst>
            <pc:docMk/>
            <pc:sldMk cId="3752525195" sldId="291"/>
            <ac:spMk id="2" creationId="{7BFE141F-8AD7-4FAB-8BAC-36C3D0106E5B}"/>
          </ac:spMkLst>
        </pc:spChg>
        <pc:spChg chg="del">
          <ac:chgData name="DeHart, Stephanie" userId="69486e51-f5a3-47fa-a1e8-d600d3da159f" providerId="ADAL" clId="{B506FC49-130E-4A2A-9D8D-FEFE1B83CC2F}" dt="2025-05-30T01:51:55.545" v="8592"/>
          <ac:spMkLst>
            <pc:docMk/>
            <pc:sldMk cId="3752525195" sldId="291"/>
            <ac:spMk id="3" creationId="{D2B2A43B-6429-4D7B-9505-4DD62BB44027}"/>
          </ac:spMkLst>
        </pc:spChg>
        <pc:picChg chg="add mod">
          <ac:chgData name="DeHart, Stephanie" userId="69486e51-f5a3-47fa-a1e8-d600d3da159f" providerId="ADAL" clId="{B506FC49-130E-4A2A-9D8D-FEFE1B83CC2F}" dt="2025-05-30T01:51:55.545" v="8592"/>
          <ac:picMkLst>
            <pc:docMk/>
            <pc:sldMk cId="3752525195" sldId="291"/>
            <ac:picMk id="6" creationId="{1859D3E0-2087-4445-BDD5-6E6764982D93}"/>
          </ac:picMkLst>
        </pc:picChg>
      </pc:sldChg>
      <pc:sldChg chg="addSp delSp modSp new mod modClrScheme chgLayout modNotesTx">
        <pc:chgData name="DeHart, Stephanie" userId="69486e51-f5a3-47fa-a1e8-d600d3da159f" providerId="ADAL" clId="{B506FC49-130E-4A2A-9D8D-FEFE1B83CC2F}" dt="2025-05-30T23:21:42.580" v="10992" actId="20577"/>
        <pc:sldMkLst>
          <pc:docMk/>
          <pc:sldMk cId="1997920752" sldId="292"/>
        </pc:sldMkLst>
        <pc:spChg chg="del mod ord">
          <ac:chgData name="DeHart, Stephanie" userId="69486e51-f5a3-47fa-a1e8-d600d3da159f" providerId="ADAL" clId="{B506FC49-130E-4A2A-9D8D-FEFE1B83CC2F}" dt="2025-05-30T01:54:58.852" v="8596" actId="700"/>
          <ac:spMkLst>
            <pc:docMk/>
            <pc:sldMk cId="1997920752" sldId="292"/>
            <ac:spMk id="2" creationId="{A27FF134-7380-461F-8F07-C3594FB221D8}"/>
          </ac:spMkLst>
        </pc:spChg>
        <pc:spChg chg="mod ord">
          <ac:chgData name="DeHart, Stephanie" userId="69486e51-f5a3-47fa-a1e8-d600d3da159f" providerId="ADAL" clId="{B506FC49-130E-4A2A-9D8D-FEFE1B83CC2F}" dt="2025-05-30T01:54:58.852" v="8596" actId="700"/>
          <ac:spMkLst>
            <pc:docMk/>
            <pc:sldMk cId="1997920752" sldId="292"/>
            <ac:spMk id="3" creationId="{9D389145-A651-403B-82EB-68ACB66656F5}"/>
          </ac:spMkLst>
        </pc:spChg>
        <pc:spChg chg="mod ord">
          <ac:chgData name="DeHart, Stephanie" userId="69486e51-f5a3-47fa-a1e8-d600d3da159f" providerId="ADAL" clId="{B506FC49-130E-4A2A-9D8D-FEFE1B83CC2F}" dt="2025-05-30T01:54:58.852" v="8596" actId="700"/>
          <ac:spMkLst>
            <pc:docMk/>
            <pc:sldMk cId="1997920752" sldId="292"/>
            <ac:spMk id="4" creationId="{9F1ED1BF-E3D5-47DA-B483-CABCD428FD28}"/>
          </ac:spMkLst>
        </pc:spChg>
        <pc:spChg chg="add mod ord">
          <ac:chgData name="DeHart, Stephanie" userId="69486e51-f5a3-47fa-a1e8-d600d3da159f" providerId="ADAL" clId="{B506FC49-130E-4A2A-9D8D-FEFE1B83CC2F}" dt="2025-05-30T23:21:42.580" v="10992" actId="20577"/>
          <ac:spMkLst>
            <pc:docMk/>
            <pc:sldMk cId="1997920752" sldId="292"/>
            <ac:spMk id="5" creationId="{40DE1A54-16F6-42B8-8450-8AA99AF55DF4}"/>
          </ac:spMkLst>
        </pc:spChg>
        <pc:spChg chg="add del mod ord">
          <ac:chgData name="DeHart, Stephanie" userId="69486e51-f5a3-47fa-a1e8-d600d3da159f" providerId="ADAL" clId="{B506FC49-130E-4A2A-9D8D-FEFE1B83CC2F}" dt="2025-05-30T01:55:52.092" v="8677"/>
          <ac:spMkLst>
            <pc:docMk/>
            <pc:sldMk cId="1997920752" sldId="292"/>
            <ac:spMk id="6" creationId="{9F080462-B161-408E-AEC8-448D97D6DF16}"/>
          </ac:spMkLst>
        </pc:spChg>
        <pc:spChg chg="add mod">
          <ac:chgData name="DeHart, Stephanie" userId="69486e51-f5a3-47fa-a1e8-d600d3da159f" providerId="ADAL" clId="{B506FC49-130E-4A2A-9D8D-FEFE1B83CC2F}" dt="2025-05-30T23:21:29.990" v="10971" actId="1035"/>
          <ac:spMkLst>
            <pc:docMk/>
            <pc:sldMk cId="1997920752" sldId="292"/>
            <ac:spMk id="8" creationId="{0566A8A0-9B9F-4139-87DC-F29354A9202F}"/>
          </ac:spMkLst>
        </pc:spChg>
        <pc:picChg chg="add mod">
          <ac:chgData name="DeHart, Stephanie" userId="69486e51-f5a3-47fa-a1e8-d600d3da159f" providerId="ADAL" clId="{B506FC49-130E-4A2A-9D8D-FEFE1B83CC2F}" dt="2025-05-30T01:57:46.428" v="8764" actId="1036"/>
          <ac:picMkLst>
            <pc:docMk/>
            <pc:sldMk cId="1997920752" sldId="292"/>
            <ac:picMk id="7" creationId="{9CDB76B8-1796-418A-8DCC-7C4E9989768B}"/>
          </ac:picMkLst>
        </pc:picChg>
      </pc:sldChg>
      <pc:sldChg chg="addSp delSp modSp new mod modClrScheme modAnim chgLayout modNotesTx">
        <pc:chgData name="DeHart, Stephanie" userId="69486e51-f5a3-47fa-a1e8-d600d3da159f" providerId="ADAL" clId="{B506FC49-130E-4A2A-9D8D-FEFE1B83CC2F}" dt="2025-05-30T23:33:11.828" v="11199" actId="1038"/>
        <pc:sldMkLst>
          <pc:docMk/>
          <pc:sldMk cId="3769281756" sldId="293"/>
        </pc:sldMkLst>
        <pc:spChg chg="mod ord">
          <ac:chgData name="DeHart, Stephanie" userId="69486e51-f5a3-47fa-a1e8-d600d3da159f" providerId="ADAL" clId="{B506FC49-130E-4A2A-9D8D-FEFE1B83CC2F}" dt="2025-05-30T02:09:08.902" v="9075" actId="20577"/>
          <ac:spMkLst>
            <pc:docMk/>
            <pc:sldMk cId="3769281756" sldId="293"/>
            <ac:spMk id="2" creationId="{0666922E-35CB-4CA1-839D-98D2F32E68B4}"/>
          </ac:spMkLst>
        </pc:spChg>
        <pc:spChg chg="del">
          <ac:chgData name="DeHart, Stephanie" userId="69486e51-f5a3-47fa-a1e8-d600d3da159f" providerId="ADAL" clId="{B506FC49-130E-4A2A-9D8D-FEFE1B83CC2F}" dt="2025-05-30T01:59:29.947" v="8958" actId="700"/>
          <ac:spMkLst>
            <pc:docMk/>
            <pc:sldMk cId="3769281756" sldId="293"/>
            <ac:spMk id="3" creationId="{1E811DF4-DFF2-4300-819B-2E7B7E864013}"/>
          </ac:spMkLst>
        </pc:spChg>
        <pc:spChg chg="mod ord">
          <ac:chgData name="DeHart, Stephanie" userId="69486e51-f5a3-47fa-a1e8-d600d3da159f" providerId="ADAL" clId="{B506FC49-130E-4A2A-9D8D-FEFE1B83CC2F}" dt="2025-05-30T01:59:29.947" v="8958" actId="700"/>
          <ac:spMkLst>
            <pc:docMk/>
            <pc:sldMk cId="3769281756" sldId="293"/>
            <ac:spMk id="4" creationId="{2635ED0F-B4E4-40EB-8268-C3D8C5DE970C}"/>
          </ac:spMkLst>
        </pc:spChg>
        <pc:spChg chg="mod ord">
          <ac:chgData name="DeHart, Stephanie" userId="69486e51-f5a3-47fa-a1e8-d600d3da159f" providerId="ADAL" clId="{B506FC49-130E-4A2A-9D8D-FEFE1B83CC2F}" dt="2025-05-30T01:59:29.947" v="8958" actId="700"/>
          <ac:spMkLst>
            <pc:docMk/>
            <pc:sldMk cId="3769281756" sldId="293"/>
            <ac:spMk id="5" creationId="{7C01057F-E19D-4A44-90E7-BCCD824D2B88}"/>
          </ac:spMkLst>
        </pc:spChg>
        <pc:spChg chg="add mod">
          <ac:chgData name="DeHart, Stephanie" userId="69486e51-f5a3-47fa-a1e8-d600d3da159f" providerId="ADAL" clId="{B506FC49-130E-4A2A-9D8D-FEFE1B83CC2F}" dt="2025-05-30T02:00:14.297" v="8974" actId="1036"/>
          <ac:spMkLst>
            <pc:docMk/>
            <pc:sldMk cId="3769281756" sldId="293"/>
            <ac:spMk id="6" creationId="{C901DC4F-CCDF-48B1-8564-1448E7D63199}"/>
          </ac:spMkLst>
        </pc:spChg>
        <pc:spChg chg="add mod">
          <ac:chgData name="DeHart, Stephanie" userId="69486e51-f5a3-47fa-a1e8-d600d3da159f" providerId="ADAL" clId="{B506FC49-130E-4A2A-9D8D-FEFE1B83CC2F}" dt="2025-05-30T02:00:14.297" v="8974" actId="1036"/>
          <ac:spMkLst>
            <pc:docMk/>
            <pc:sldMk cId="3769281756" sldId="293"/>
            <ac:spMk id="7" creationId="{F15629CD-CFE7-43F8-88BB-0B8C7248E62F}"/>
          </ac:spMkLst>
        </pc:spChg>
        <pc:spChg chg="add mod">
          <ac:chgData name="DeHart, Stephanie" userId="69486e51-f5a3-47fa-a1e8-d600d3da159f" providerId="ADAL" clId="{B506FC49-130E-4A2A-9D8D-FEFE1B83CC2F}" dt="2025-05-30T23:31:42.116" v="11101" actId="12788"/>
          <ac:spMkLst>
            <pc:docMk/>
            <pc:sldMk cId="3769281756" sldId="293"/>
            <ac:spMk id="8" creationId="{20636CAB-EACA-4766-9120-F67619F2D5AB}"/>
          </ac:spMkLst>
        </pc:spChg>
        <pc:spChg chg="add mod">
          <ac:chgData name="DeHart, Stephanie" userId="69486e51-f5a3-47fa-a1e8-d600d3da159f" providerId="ADAL" clId="{B506FC49-130E-4A2A-9D8D-FEFE1B83CC2F}" dt="2025-05-30T02:00:14.297" v="8974" actId="1036"/>
          <ac:spMkLst>
            <pc:docMk/>
            <pc:sldMk cId="3769281756" sldId="293"/>
            <ac:spMk id="9" creationId="{1B017BDB-BA79-4ACA-9A6F-0BC60B13484C}"/>
          </ac:spMkLst>
        </pc:spChg>
        <pc:spChg chg="add mod">
          <ac:chgData name="DeHart, Stephanie" userId="69486e51-f5a3-47fa-a1e8-d600d3da159f" providerId="ADAL" clId="{B506FC49-130E-4A2A-9D8D-FEFE1B83CC2F}" dt="2025-05-30T02:00:14.297" v="8974" actId="1036"/>
          <ac:spMkLst>
            <pc:docMk/>
            <pc:sldMk cId="3769281756" sldId="293"/>
            <ac:spMk id="10" creationId="{9EA6AE26-C481-462E-9FB5-FEECBD03E9AC}"/>
          </ac:spMkLst>
        </pc:spChg>
        <pc:spChg chg="add mod">
          <ac:chgData name="DeHart, Stephanie" userId="69486e51-f5a3-47fa-a1e8-d600d3da159f" providerId="ADAL" clId="{B506FC49-130E-4A2A-9D8D-FEFE1B83CC2F}" dt="2025-05-30T23:33:11.828" v="11199" actId="1038"/>
          <ac:spMkLst>
            <pc:docMk/>
            <pc:sldMk cId="3769281756" sldId="293"/>
            <ac:spMk id="11" creationId="{CB2B68C4-0BD1-415F-9329-12EF9F320C65}"/>
          </ac:spMkLst>
        </pc:spChg>
        <pc:spChg chg="add del mod">
          <ac:chgData name="DeHart, Stephanie" userId="69486e51-f5a3-47fa-a1e8-d600d3da159f" providerId="ADAL" clId="{B506FC49-130E-4A2A-9D8D-FEFE1B83CC2F}" dt="2025-05-30T23:24:40.194" v="11064" actId="478"/>
          <ac:spMkLst>
            <pc:docMk/>
            <pc:sldMk cId="3769281756" sldId="293"/>
            <ac:spMk id="12" creationId="{CB1966B6-A5D3-49EC-BF8E-F04F7D21DB3F}"/>
          </ac:spMkLst>
        </pc:spChg>
        <pc:spChg chg="add mod">
          <ac:chgData name="DeHart, Stephanie" userId="69486e51-f5a3-47fa-a1e8-d600d3da159f" providerId="ADAL" clId="{B506FC49-130E-4A2A-9D8D-FEFE1B83CC2F}" dt="2025-05-30T02:00:14.297" v="8974" actId="1036"/>
          <ac:spMkLst>
            <pc:docMk/>
            <pc:sldMk cId="3769281756" sldId="293"/>
            <ac:spMk id="13" creationId="{1B4C3FA8-E061-44FC-8431-A4EBA7CAB943}"/>
          </ac:spMkLst>
        </pc:spChg>
        <pc:spChg chg="add mod">
          <ac:chgData name="DeHart, Stephanie" userId="69486e51-f5a3-47fa-a1e8-d600d3da159f" providerId="ADAL" clId="{B506FC49-130E-4A2A-9D8D-FEFE1B83CC2F}" dt="2025-05-30T02:00:14.297" v="8974" actId="1036"/>
          <ac:spMkLst>
            <pc:docMk/>
            <pc:sldMk cId="3769281756" sldId="293"/>
            <ac:spMk id="14" creationId="{F6EFF6D2-D9B9-4011-86ED-A36DA0D469ED}"/>
          </ac:spMkLst>
        </pc:spChg>
        <pc:spChg chg="add mod">
          <ac:chgData name="DeHart, Stephanie" userId="69486e51-f5a3-47fa-a1e8-d600d3da159f" providerId="ADAL" clId="{B506FC49-130E-4A2A-9D8D-FEFE1B83CC2F}" dt="2025-05-30T02:00:14.297" v="8974" actId="1036"/>
          <ac:spMkLst>
            <pc:docMk/>
            <pc:sldMk cId="3769281756" sldId="293"/>
            <ac:spMk id="15" creationId="{ED59E7E7-CDD3-493D-A1DF-E2FB99E0DE12}"/>
          </ac:spMkLst>
        </pc:spChg>
        <pc:spChg chg="add mod">
          <ac:chgData name="DeHart, Stephanie" userId="69486e51-f5a3-47fa-a1e8-d600d3da159f" providerId="ADAL" clId="{B506FC49-130E-4A2A-9D8D-FEFE1B83CC2F}" dt="2025-05-30T23:23:55.973" v="11041" actId="1037"/>
          <ac:spMkLst>
            <pc:docMk/>
            <pc:sldMk cId="3769281756" sldId="293"/>
            <ac:spMk id="16" creationId="{0F7B4DF0-C225-4CFA-A65F-6D55DA1A0871}"/>
          </ac:spMkLst>
        </pc:spChg>
        <pc:spChg chg="add mod">
          <ac:chgData name="DeHart, Stephanie" userId="69486e51-f5a3-47fa-a1e8-d600d3da159f" providerId="ADAL" clId="{B506FC49-130E-4A2A-9D8D-FEFE1B83CC2F}" dt="2025-05-30T02:00:14.297" v="8974" actId="1036"/>
          <ac:spMkLst>
            <pc:docMk/>
            <pc:sldMk cId="3769281756" sldId="293"/>
            <ac:spMk id="17" creationId="{C41BFBF3-2EBE-40D7-92F3-3EDF9BE8091E}"/>
          </ac:spMkLst>
        </pc:spChg>
        <pc:spChg chg="add mod">
          <ac:chgData name="DeHart, Stephanie" userId="69486e51-f5a3-47fa-a1e8-d600d3da159f" providerId="ADAL" clId="{B506FC49-130E-4A2A-9D8D-FEFE1B83CC2F}" dt="2025-05-30T02:00:14.297" v="8974" actId="1036"/>
          <ac:spMkLst>
            <pc:docMk/>
            <pc:sldMk cId="3769281756" sldId="293"/>
            <ac:spMk id="18" creationId="{0B1A1F6E-944F-44F0-8DF7-B494DDE64F1C}"/>
          </ac:spMkLst>
        </pc:spChg>
        <pc:spChg chg="add mod">
          <ac:chgData name="DeHart, Stephanie" userId="69486e51-f5a3-47fa-a1e8-d600d3da159f" providerId="ADAL" clId="{B506FC49-130E-4A2A-9D8D-FEFE1B83CC2F}" dt="2025-05-30T23:31:55.618" v="11119" actId="1037"/>
          <ac:spMkLst>
            <pc:docMk/>
            <pc:sldMk cId="3769281756" sldId="293"/>
            <ac:spMk id="19" creationId="{2125292C-A648-4F7E-98DE-F7F5E95A8820}"/>
          </ac:spMkLst>
        </pc:spChg>
        <pc:spChg chg="add mod">
          <ac:chgData name="DeHart, Stephanie" userId="69486e51-f5a3-47fa-a1e8-d600d3da159f" providerId="ADAL" clId="{B506FC49-130E-4A2A-9D8D-FEFE1B83CC2F}" dt="2025-05-30T23:31:49.338" v="11103" actId="12788"/>
          <ac:spMkLst>
            <pc:docMk/>
            <pc:sldMk cId="3769281756" sldId="293"/>
            <ac:spMk id="20" creationId="{539D6532-62C5-434D-B344-9A0D3E40AD73}"/>
          </ac:spMkLst>
        </pc:spChg>
        <pc:spChg chg="add mod">
          <ac:chgData name="DeHart, Stephanie" userId="69486e51-f5a3-47fa-a1e8-d600d3da159f" providerId="ADAL" clId="{B506FC49-130E-4A2A-9D8D-FEFE1B83CC2F}" dt="2025-05-30T23:32:18.308" v="11185" actId="1037"/>
          <ac:spMkLst>
            <pc:docMk/>
            <pc:sldMk cId="3769281756" sldId="293"/>
            <ac:spMk id="21" creationId="{9BD14551-B0B0-40C3-A400-EC8574DC4744}"/>
          </ac:spMkLst>
        </pc:spChg>
      </pc:sldChg>
      <pc:sldChg chg="addSp delSp modSp new mod modClrScheme delAnim modAnim chgLayout modNotesTx">
        <pc:chgData name="DeHart, Stephanie" userId="69486e51-f5a3-47fa-a1e8-d600d3da159f" providerId="ADAL" clId="{B506FC49-130E-4A2A-9D8D-FEFE1B83CC2F}" dt="2025-05-30T23:43:53.217" v="11273"/>
        <pc:sldMkLst>
          <pc:docMk/>
          <pc:sldMk cId="2776251483" sldId="294"/>
        </pc:sldMkLst>
        <pc:spChg chg="mod ord">
          <ac:chgData name="DeHart, Stephanie" userId="69486e51-f5a3-47fa-a1e8-d600d3da159f" providerId="ADAL" clId="{B506FC49-130E-4A2A-9D8D-FEFE1B83CC2F}" dt="2025-05-30T23:39:17.106" v="11249" actId="20577"/>
          <ac:spMkLst>
            <pc:docMk/>
            <pc:sldMk cId="2776251483" sldId="294"/>
            <ac:spMk id="2" creationId="{ADD0EA1C-A959-49DC-8520-9E70816178FB}"/>
          </ac:spMkLst>
        </pc:spChg>
        <pc:spChg chg="del">
          <ac:chgData name="DeHart, Stephanie" userId="69486e51-f5a3-47fa-a1e8-d600d3da159f" providerId="ADAL" clId="{B506FC49-130E-4A2A-9D8D-FEFE1B83CC2F}" dt="2025-05-30T02:09:51.079" v="9149" actId="700"/>
          <ac:spMkLst>
            <pc:docMk/>
            <pc:sldMk cId="2776251483" sldId="294"/>
            <ac:spMk id="3" creationId="{3FFB225E-1F3B-4878-AACF-01C1F7A8E20B}"/>
          </ac:spMkLst>
        </pc:spChg>
        <pc:spChg chg="mod ord">
          <ac:chgData name="DeHart, Stephanie" userId="69486e51-f5a3-47fa-a1e8-d600d3da159f" providerId="ADAL" clId="{B506FC49-130E-4A2A-9D8D-FEFE1B83CC2F}" dt="2025-05-30T02:09:51.079" v="9149" actId="700"/>
          <ac:spMkLst>
            <pc:docMk/>
            <pc:sldMk cId="2776251483" sldId="294"/>
            <ac:spMk id="4" creationId="{5EF12D08-EA71-4591-B16B-3E6A6A807E68}"/>
          </ac:spMkLst>
        </pc:spChg>
        <pc:spChg chg="mod ord">
          <ac:chgData name="DeHart, Stephanie" userId="69486e51-f5a3-47fa-a1e8-d600d3da159f" providerId="ADAL" clId="{B506FC49-130E-4A2A-9D8D-FEFE1B83CC2F}" dt="2025-05-30T02:09:51.079" v="9149" actId="700"/>
          <ac:spMkLst>
            <pc:docMk/>
            <pc:sldMk cId="2776251483" sldId="294"/>
            <ac:spMk id="5" creationId="{72D6C5DE-0B6D-4E9E-8095-269B032885DC}"/>
          </ac:spMkLst>
        </pc:spChg>
        <pc:spChg chg="add mod">
          <ac:chgData name="DeHart, Stephanie" userId="69486e51-f5a3-47fa-a1e8-d600d3da159f" providerId="ADAL" clId="{B506FC49-130E-4A2A-9D8D-FEFE1B83CC2F}" dt="2025-05-30T02:09:56.343" v="9150"/>
          <ac:spMkLst>
            <pc:docMk/>
            <pc:sldMk cId="2776251483" sldId="294"/>
            <ac:spMk id="6" creationId="{E5DEED28-191D-4135-AEDD-BBC16E673D06}"/>
          </ac:spMkLst>
        </pc:spChg>
        <pc:spChg chg="add mod">
          <ac:chgData name="DeHart, Stephanie" userId="69486e51-f5a3-47fa-a1e8-d600d3da159f" providerId="ADAL" clId="{B506FC49-130E-4A2A-9D8D-FEFE1B83CC2F}" dt="2025-05-30T02:09:56.343" v="9150"/>
          <ac:spMkLst>
            <pc:docMk/>
            <pc:sldMk cId="2776251483" sldId="294"/>
            <ac:spMk id="7" creationId="{60AC45F5-B4E2-41F2-9F35-762FB525201F}"/>
          </ac:spMkLst>
        </pc:spChg>
        <pc:spChg chg="add mod">
          <ac:chgData name="DeHart, Stephanie" userId="69486e51-f5a3-47fa-a1e8-d600d3da159f" providerId="ADAL" clId="{B506FC49-130E-4A2A-9D8D-FEFE1B83CC2F}" dt="2025-05-30T02:09:56.343" v="9150"/>
          <ac:spMkLst>
            <pc:docMk/>
            <pc:sldMk cId="2776251483" sldId="294"/>
            <ac:spMk id="8" creationId="{EC01DC9E-CCA9-4617-A20F-D185CAF843BF}"/>
          </ac:spMkLst>
        </pc:spChg>
        <pc:spChg chg="add del mod">
          <ac:chgData name="DeHart, Stephanie" userId="69486e51-f5a3-47fa-a1e8-d600d3da159f" providerId="ADAL" clId="{B506FC49-130E-4A2A-9D8D-FEFE1B83CC2F}" dt="2025-05-30T23:42:57.628" v="11265" actId="478"/>
          <ac:spMkLst>
            <pc:docMk/>
            <pc:sldMk cId="2776251483" sldId="294"/>
            <ac:spMk id="9" creationId="{18A5338E-62FD-4EEE-8D28-8F04004E22F7}"/>
          </ac:spMkLst>
        </pc:spChg>
        <pc:spChg chg="add mod">
          <ac:chgData name="DeHart, Stephanie" userId="69486e51-f5a3-47fa-a1e8-d600d3da159f" providerId="ADAL" clId="{B506FC49-130E-4A2A-9D8D-FEFE1B83CC2F}" dt="2025-05-30T23:38:22.699" v="11241" actId="1037"/>
          <ac:spMkLst>
            <pc:docMk/>
            <pc:sldMk cId="2776251483" sldId="294"/>
            <ac:spMk id="10" creationId="{B2CE4EAA-F7FF-4E81-B6F4-47ABD73A435B}"/>
          </ac:spMkLst>
        </pc:spChg>
        <pc:spChg chg="add mod">
          <ac:chgData name="DeHart, Stephanie" userId="69486e51-f5a3-47fa-a1e8-d600d3da159f" providerId="ADAL" clId="{B506FC49-130E-4A2A-9D8D-FEFE1B83CC2F}" dt="2025-05-30T23:37:51.463" v="11204" actId="20577"/>
          <ac:spMkLst>
            <pc:docMk/>
            <pc:sldMk cId="2776251483" sldId="294"/>
            <ac:spMk id="11" creationId="{D317F2B7-1CBB-4D56-BE9D-EFDD4B72106D}"/>
          </ac:spMkLst>
        </pc:spChg>
        <pc:spChg chg="add mod">
          <ac:chgData name="DeHart, Stephanie" userId="69486e51-f5a3-47fa-a1e8-d600d3da159f" providerId="ADAL" clId="{B506FC49-130E-4A2A-9D8D-FEFE1B83CC2F}" dt="2025-05-30T23:37:10.883" v="11200" actId="1582"/>
          <ac:spMkLst>
            <pc:docMk/>
            <pc:sldMk cId="2776251483" sldId="294"/>
            <ac:spMk id="12" creationId="{14C18DF8-166E-40C7-9C29-8FB0D8E9561A}"/>
          </ac:spMkLst>
        </pc:spChg>
        <pc:spChg chg="add mod">
          <ac:chgData name="DeHart, Stephanie" userId="69486e51-f5a3-47fa-a1e8-d600d3da159f" providerId="ADAL" clId="{B506FC49-130E-4A2A-9D8D-FEFE1B83CC2F}" dt="2025-05-30T23:37:10.883" v="11200" actId="1582"/>
          <ac:spMkLst>
            <pc:docMk/>
            <pc:sldMk cId="2776251483" sldId="294"/>
            <ac:spMk id="13" creationId="{262296E3-59C0-452B-B126-8DD3B12FCB30}"/>
          </ac:spMkLst>
        </pc:spChg>
        <pc:spChg chg="add mod">
          <ac:chgData name="DeHart, Stephanie" userId="69486e51-f5a3-47fa-a1e8-d600d3da159f" providerId="ADAL" clId="{B506FC49-130E-4A2A-9D8D-FEFE1B83CC2F}" dt="2025-05-30T23:38:03.494" v="11222" actId="1037"/>
          <ac:spMkLst>
            <pc:docMk/>
            <pc:sldMk cId="2776251483" sldId="294"/>
            <ac:spMk id="14" creationId="{F515F35C-38F7-4198-803C-608DBA9D5325}"/>
          </ac:spMkLst>
        </pc:spChg>
        <pc:spChg chg="add mod">
          <ac:chgData name="DeHart, Stephanie" userId="69486e51-f5a3-47fa-a1e8-d600d3da159f" providerId="ADAL" clId="{B506FC49-130E-4A2A-9D8D-FEFE1B83CC2F}" dt="2025-05-30T23:43:24.270" v="11272" actId="1076"/>
          <ac:spMkLst>
            <pc:docMk/>
            <pc:sldMk cId="2776251483" sldId="294"/>
            <ac:spMk id="15" creationId="{6D90958E-C407-4F78-8C91-467FB0C1FF40}"/>
          </ac:spMkLst>
        </pc:spChg>
      </pc:sldChg>
      <pc:sldChg chg="addSp delSp modSp new mod modClrScheme modAnim chgLayout modNotesTx">
        <pc:chgData name="DeHart, Stephanie" userId="69486e51-f5a3-47fa-a1e8-d600d3da159f" providerId="ADAL" clId="{B506FC49-130E-4A2A-9D8D-FEFE1B83CC2F}" dt="2025-05-30T02:31:22.524" v="10031"/>
        <pc:sldMkLst>
          <pc:docMk/>
          <pc:sldMk cId="1993220205" sldId="295"/>
        </pc:sldMkLst>
        <pc:spChg chg="del mod ord">
          <ac:chgData name="DeHart, Stephanie" userId="69486e51-f5a3-47fa-a1e8-d600d3da159f" providerId="ADAL" clId="{B506FC49-130E-4A2A-9D8D-FEFE1B83CC2F}" dt="2025-05-30T02:13:17.948" v="9161" actId="700"/>
          <ac:spMkLst>
            <pc:docMk/>
            <pc:sldMk cId="1993220205" sldId="295"/>
            <ac:spMk id="2" creationId="{70D1D38E-6F52-4153-842E-BBFA3BF8992D}"/>
          </ac:spMkLst>
        </pc:spChg>
        <pc:spChg chg="mod ord">
          <ac:chgData name="DeHart, Stephanie" userId="69486e51-f5a3-47fa-a1e8-d600d3da159f" providerId="ADAL" clId="{B506FC49-130E-4A2A-9D8D-FEFE1B83CC2F}" dt="2025-05-30T02:13:17.948" v="9161" actId="700"/>
          <ac:spMkLst>
            <pc:docMk/>
            <pc:sldMk cId="1993220205" sldId="295"/>
            <ac:spMk id="3" creationId="{4266A689-91AB-421A-A715-B04D899BBDC2}"/>
          </ac:spMkLst>
        </pc:spChg>
        <pc:spChg chg="mod ord">
          <ac:chgData name="DeHart, Stephanie" userId="69486e51-f5a3-47fa-a1e8-d600d3da159f" providerId="ADAL" clId="{B506FC49-130E-4A2A-9D8D-FEFE1B83CC2F}" dt="2025-05-30T02:13:17.948" v="9161" actId="700"/>
          <ac:spMkLst>
            <pc:docMk/>
            <pc:sldMk cId="1993220205" sldId="295"/>
            <ac:spMk id="4" creationId="{2C21B570-87D1-4E10-AEC3-10FA4D115446}"/>
          </ac:spMkLst>
        </pc:spChg>
        <pc:spChg chg="add mod ord">
          <ac:chgData name="DeHart, Stephanie" userId="69486e51-f5a3-47fa-a1e8-d600d3da159f" providerId="ADAL" clId="{B506FC49-130E-4A2A-9D8D-FEFE1B83CC2F}" dt="2025-05-30T02:13:29.659" v="9188" actId="20577"/>
          <ac:spMkLst>
            <pc:docMk/>
            <pc:sldMk cId="1993220205" sldId="295"/>
            <ac:spMk id="5" creationId="{A665F795-9EF6-4269-8821-CC47A6EEB9E1}"/>
          </ac:spMkLst>
        </pc:spChg>
        <pc:spChg chg="add mod ord">
          <ac:chgData name="DeHart, Stephanie" userId="69486e51-f5a3-47fa-a1e8-d600d3da159f" providerId="ADAL" clId="{B506FC49-130E-4A2A-9D8D-FEFE1B83CC2F}" dt="2025-05-30T02:23:19.657" v="9882" actId="12788"/>
          <ac:spMkLst>
            <pc:docMk/>
            <pc:sldMk cId="1993220205" sldId="295"/>
            <ac:spMk id="6" creationId="{406749A6-A525-4410-8FFE-942A873DB6E8}"/>
          </ac:spMkLst>
        </pc:spChg>
        <pc:spChg chg="add mod ord">
          <ac:chgData name="DeHart, Stephanie" userId="69486e51-f5a3-47fa-a1e8-d600d3da159f" providerId="ADAL" clId="{B506FC49-130E-4A2A-9D8D-FEFE1B83CC2F}" dt="2025-05-30T02:23:24.106" v="9883" actId="12788"/>
          <ac:spMkLst>
            <pc:docMk/>
            <pc:sldMk cId="1993220205" sldId="295"/>
            <ac:spMk id="7" creationId="{EDDF1779-5695-4F47-9864-DC99BE796544}"/>
          </ac:spMkLst>
        </pc:spChg>
        <pc:spChg chg="add mod">
          <ac:chgData name="DeHart, Stephanie" userId="69486e51-f5a3-47fa-a1e8-d600d3da159f" providerId="ADAL" clId="{B506FC49-130E-4A2A-9D8D-FEFE1B83CC2F}" dt="2025-05-30T02:26:32.361" v="9938" actId="207"/>
          <ac:spMkLst>
            <pc:docMk/>
            <pc:sldMk cId="1993220205" sldId="295"/>
            <ac:spMk id="8" creationId="{B0FC2710-BD28-48D2-8285-FD9D0C5FF1F4}"/>
          </ac:spMkLst>
        </pc:spChg>
        <pc:spChg chg="add mod">
          <ac:chgData name="DeHart, Stephanie" userId="69486e51-f5a3-47fa-a1e8-d600d3da159f" providerId="ADAL" clId="{B506FC49-130E-4A2A-9D8D-FEFE1B83CC2F}" dt="2025-05-30T02:25:59.151" v="9933" actId="208"/>
          <ac:spMkLst>
            <pc:docMk/>
            <pc:sldMk cId="1993220205" sldId="295"/>
            <ac:spMk id="9" creationId="{123C4CB3-29ED-453E-9016-D42161C538E1}"/>
          </ac:spMkLst>
        </pc:spChg>
        <pc:spChg chg="add mod">
          <ac:chgData name="DeHart, Stephanie" userId="69486e51-f5a3-47fa-a1e8-d600d3da159f" providerId="ADAL" clId="{B506FC49-130E-4A2A-9D8D-FEFE1B83CC2F}" dt="2025-05-30T02:26:06.430" v="9935" actId="208"/>
          <ac:spMkLst>
            <pc:docMk/>
            <pc:sldMk cId="1993220205" sldId="295"/>
            <ac:spMk id="10" creationId="{CF952BBB-DCEF-40D7-9C92-D0B3E99D7CDA}"/>
          </ac:spMkLst>
        </pc:spChg>
      </pc:sldChg>
      <pc:sldChg chg="addSp delSp modSp new mod modClrScheme modAnim chgLayout modNotesTx">
        <pc:chgData name="DeHart, Stephanie" userId="69486e51-f5a3-47fa-a1e8-d600d3da159f" providerId="ADAL" clId="{B506FC49-130E-4A2A-9D8D-FEFE1B83CC2F}" dt="2025-05-30T02:37:05.618" v="10054" actId="700"/>
        <pc:sldMkLst>
          <pc:docMk/>
          <pc:sldMk cId="3891067434" sldId="296"/>
        </pc:sldMkLst>
        <pc:spChg chg="mod ord">
          <ac:chgData name="DeHart, Stephanie" userId="69486e51-f5a3-47fa-a1e8-d600d3da159f" providerId="ADAL" clId="{B506FC49-130E-4A2A-9D8D-FEFE1B83CC2F}" dt="2025-05-30T02:37:05.618" v="10054" actId="700"/>
          <ac:spMkLst>
            <pc:docMk/>
            <pc:sldMk cId="3891067434" sldId="296"/>
            <ac:spMk id="2" creationId="{117AF759-E39B-4E95-A337-4473A90A9B67}"/>
          </ac:spMkLst>
        </pc:spChg>
        <pc:spChg chg="mod ord">
          <ac:chgData name="DeHart, Stephanie" userId="69486e51-f5a3-47fa-a1e8-d600d3da159f" providerId="ADAL" clId="{B506FC49-130E-4A2A-9D8D-FEFE1B83CC2F}" dt="2025-05-30T02:37:05.618" v="10054" actId="700"/>
          <ac:spMkLst>
            <pc:docMk/>
            <pc:sldMk cId="3891067434" sldId="296"/>
            <ac:spMk id="3" creationId="{0E01816C-7D3B-4C66-92EF-4C15FC345EFD}"/>
          </ac:spMkLst>
        </pc:spChg>
        <pc:spChg chg="mod ord">
          <ac:chgData name="DeHart, Stephanie" userId="69486e51-f5a3-47fa-a1e8-d600d3da159f" providerId="ADAL" clId="{B506FC49-130E-4A2A-9D8D-FEFE1B83CC2F}" dt="2025-05-30T02:37:05.618" v="10054" actId="700"/>
          <ac:spMkLst>
            <pc:docMk/>
            <pc:sldMk cId="3891067434" sldId="296"/>
            <ac:spMk id="4" creationId="{9B877F1E-AA2D-4E27-AC3D-2742FF3A2014}"/>
          </ac:spMkLst>
        </pc:spChg>
        <pc:spChg chg="add mod">
          <ac:chgData name="DeHart, Stephanie" userId="69486e51-f5a3-47fa-a1e8-d600d3da159f" providerId="ADAL" clId="{B506FC49-130E-4A2A-9D8D-FEFE1B83CC2F}" dt="2025-05-30T02:28:01.694" v="9998" actId="208"/>
          <ac:spMkLst>
            <pc:docMk/>
            <pc:sldMk cId="3891067434" sldId="296"/>
            <ac:spMk id="5" creationId="{BB76CCDF-B934-4B06-9C56-6F1DF8934918}"/>
          </ac:spMkLst>
        </pc:spChg>
        <pc:spChg chg="add mod">
          <ac:chgData name="DeHart, Stephanie" userId="69486e51-f5a3-47fa-a1e8-d600d3da159f" providerId="ADAL" clId="{B506FC49-130E-4A2A-9D8D-FEFE1B83CC2F}" dt="2025-05-30T02:28:07.838" v="10003" actId="208"/>
          <ac:spMkLst>
            <pc:docMk/>
            <pc:sldMk cId="3891067434" sldId="296"/>
            <ac:spMk id="6" creationId="{91E5286C-3B71-40CF-88B2-CDFA957EA1D3}"/>
          </ac:spMkLst>
        </pc:spChg>
        <pc:spChg chg="add mod">
          <ac:chgData name="DeHart, Stephanie" userId="69486e51-f5a3-47fa-a1e8-d600d3da159f" providerId="ADAL" clId="{B506FC49-130E-4A2A-9D8D-FEFE1B83CC2F}" dt="2025-05-30T02:28:14.884" v="10008" actId="208"/>
          <ac:spMkLst>
            <pc:docMk/>
            <pc:sldMk cId="3891067434" sldId="296"/>
            <ac:spMk id="7" creationId="{DC559254-F75E-4ABA-B55C-B87ADF07FB4F}"/>
          </ac:spMkLst>
        </pc:spChg>
        <pc:spChg chg="add mod">
          <ac:chgData name="DeHart, Stephanie" userId="69486e51-f5a3-47fa-a1e8-d600d3da159f" providerId="ADAL" clId="{B506FC49-130E-4A2A-9D8D-FEFE1B83CC2F}" dt="2025-05-30T02:30:06.164" v="10028" actId="404"/>
          <ac:spMkLst>
            <pc:docMk/>
            <pc:sldMk cId="3891067434" sldId="296"/>
            <ac:spMk id="8" creationId="{48C8E364-654C-4B72-B2AE-826C216AFD7A}"/>
          </ac:spMkLst>
        </pc:spChg>
        <pc:spChg chg="add mod">
          <ac:chgData name="DeHart, Stephanie" userId="69486e51-f5a3-47fa-a1e8-d600d3da159f" providerId="ADAL" clId="{B506FC49-130E-4A2A-9D8D-FEFE1B83CC2F}" dt="2025-05-30T02:30:06.164" v="10028" actId="404"/>
          <ac:spMkLst>
            <pc:docMk/>
            <pc:sldMk cId="3891067434" sldId="296"/>
            <ac:spMk id="9" creationId="{F96CFE99-2284-4B83-9721-FF6F1FD705A7}"/>
          </ac:spMkLst>
        </pc:spChg>
        <pc:spChg chg="add mod">
          <ac:chgData name="DeHart, Stephanie" userId="69486e51-f5a3-47fa-a1e8-d600d3da159f" providerId="ADAL" clId="{B506FC49-130E-4A2A-9D8D-FEFE1B83CC2F}" dt="2025-05-30T02:30:11.708" v="10029" actId="20577"/>
          <ac:spMkLst>
            <pc:docMk/>
            <pc:sldMk cId="3891067434" sldId="296"/>
            <ac:spMk id="10" creationId="{3D81A8F1-222F-498F-89A6-E64C24A77CA5}"/>
          </ac:spMkLst>
        </pc:spChg>
        <pc:spChg chg="add del mod ord">
          <ac:chgData name="DeHart, Stephanie" userId="69486e51-f5a3-47fa-a1e8-d600d3da159f" providerId="ADAL" clId="{B506FC49-130E-4A2A-9D8D-FEFE1B83CC2F}" dt="2025-05-30T02:37:05.618" v="10054" actId="700"/>
          <ac:spMkLst>
            <pc:docMk/>
            <pc:sldMk cId="3891067434" sldId="296"/>
            <ac:spMk id="11" creationId="{C3329DAE-4388-42D4-8981-75D176DAB641}"/>
          </ac:spMkLst>
        </pc:spChg>
        <pc:spChg chg="add del mod ord">
          <ac:chgData name="DeHart, Stephanie" userId="69486e51-f5a3-47fa-a1e8-d600d3da159f" providerId="ADAL" clId="{B506FC49-130E-4A2A-9D8D-FEFE1B83CC2F}" dt="2025-05-30T02:37:05.618" v="10054" actId="700"/>
          <ac:spMkLst>
            <pc:docMk/>
            <pc:sldMk cId="3891067434" sldId="296"/>
            <ac:spMk id="12" creationId="{330A67CF-6BD4-465C-AFE0-5A822A1DB58C}"/>
          </ac:spMkLst>
        </pc:spChg>
      </pc:sldChg>
      <pc:sldChg chg="addSp delSp modSp new mod modClrScheme modAnim chgLayout modNotesTx">
        <pc:chgData name="DeHart, Stephanie" userId="69486e51-f5a3-47fa-a1e8-d600d3da159f" providerId="ADAL" clId="{B506FC49-130E-4A2A-9D8D-FEFE1B83CC2F}" dt="2025-05-30T22:25:07.759" v="10332"/>
        <pc:sldMkLst>
          <pc:docMk/>
          <pc:sldMk cId="849135034" sldId="297"/>
        </pc:sldMkLst>
        <pc:spChg chg="del mod ord">
          <ac:chgData name="DeHart, Stephanie" userId="69486e51-f5a3-47fa-a1e8-d600d3da159f" providerId="ADAL" clId="{B506FC49-130E-4A2A-9D8D-FEFE1B83CC2F}" dt="2025-05-30T02:37:10.918" v="10056" actId="700"/>
          <ac:spMkLst>
            <pc:docMk/>
            <pc:sldMk cId="849135034" sldId="297"/>
            <ac:spMk id="2" creationId="{5CD644B9-BABD-4D31-8FC4-F7E5AF49E5B1}"/>
          </ac:spMkLst>
        </pc:spChg>
        <pc:spChg chg="mod ord">
          <ac:chgData name="DeHart, Stephanie" userId="69486e51-f5a3-47fa-a1e8-d600d3da159f" providerId="ADAL" clId="{B506FC49-130E-4A2A-9D8D-FEFE1B83CC2F}" dt="2025-05-30T02:37:10.918" v="10056" actId="700"/>
          <ac:spMkLst>
            <pc:docMk/>
            <pc:sldMk cId="849135034" sldId="297"/>
            <ac:spMk id="3" creationId="{0672B033-5B00-4DAC-A96B-766FA126FE1C}"/>
          </ac:spMkLst>
        </pc:spChg>
        <pc:spChg chg="mod ord">
          <ac:chgData name="DeHart, Stephanie" userId="69486e51-f5a3-47fa-a1e8-d600d3da159f" providerId="ADAL" clId="{B506FC49-130E-4A2A-9D8D-FEFE1B83CC2F}" dt="2025-05-30T02:37:10.918" v="10056" actId="700"/>
          <ac:spMkLst>
            <pc:docMk/>
            <pc:sldMk cId="849135034" sldId="297"/>
            <ac:spMk id="4" creationId="{31C425E7-C9E5-43CA-93C2-4D076BAAABCA}"/>
          </ac:spMkLst>
        </pc:spChg>
        <pc:spChg chg="add mod ord">
          <ac:chgData name="DeHart, Stephanie" userId="69486e51-f5a3-47fa-a1e8-d600d3da159f" providerId="ADAL" clId="{B506FC49-130E-4A2A-9D8D-FEFE1B83CC2F}" dt="2025-05-30T02:37:31.579" v="10091" actId="313"/>
          <ac:spMkLst>
            <pc:docMk/>
            <pc:sldMk cId="849135034" sldId="297"/>
            <ac:spMk id="5" creationId="{66861CFD-A881-4158-BEC7-BED56269F7C6}"/>
          </ac:spMkLst>
        </pc:spChg>
        <pc:spChg chg="add mod ord">
          <ac:chgData name="DeHart, Stephanie" userId="69486e51-f5a3-47fa-a1e8-d600d3da159f" providerId="ADAL" clId="{B506FC49-130E-4A2A-9D8D-FEFE1B83CC2F}" dt="2025-05-30T02:38:01.149" v="10098" actId="14100"/>
          <ac:spMkLst>
            <pc:docMk/>
            <pc:sldMk cId="849135034" sldId="297"/>
            <ac:spMk id="6" creationId="{E17D0F56-45DA-4B9E-8B5B-BEC76B3E3716}"/>
          </ac:spMkLst>
        </pc:spChg>
        <pc:spChg chg="add mod ord">
          <ac:chgData name="DeHart, Stephanie" userId="69486e51-f5a3-47fa-a1e8-d600d3da159f" providerId="ADAL" clId="{B506FC49-130E-4A2A-9D8D-FEFE1B83CC2F}" dt="2025-05-30T02:40:45.159" v="10156" actId="20577"/>
          <ac:spMkLst>
            <pc:docMk/>
            <pc:sldMk cId="849135034" sldId="297"/>
            <ac:spMk id="7" creationId="{72032AA9-7E2A-4B6B-BD53-A40AA7F074A1}"/>
          </ac:spMkLst>
        </pc:spChg>
        <pc:spChg chg="add mod">
          <ac:chgData name="DeHart, Stephanie" userId="69486e51-f5a3-47fa-a1e8-d600d3da159f" providerId="ADAL" clId="{B506FC49-130E-4A2A-9D8D-FEFE1B83CC2F}" dt="2025-05-30T02:37:29.613" v="10090"/>
          <ac:spMkLst>
            <pc:docMk/>
            <pc:sldMk cId="849135034" sldId="297"/>
            <ac:spMk id="8" creationId="{58151D2A-9D41-495D-A6F6-8F2E389CE116}"/>
          </ac:spMkLst>
        </pc:spChg>
        <pc:spChg chg="add mod">
          <ac:chgData name="DeHart, Stephanie" userId="69486e51-f5a3-47fa-a1e8-d600d3da159f" providerId="ADAL" clId="{B506FC49-130E-4A2A-9D8D-FEFE1B83CC2F}" dt="2025-05-30T02:37:29.613" v="10090"/>
          <ac:spMkLst>
            <pc:docMk/>
            <pc:sldMk cId="849135034" sldId="297"/>
            <ac:spMk id="9" creationId="{0E61C9FE-C835-46FF-A8F2-D4968D775579}"/>
          </ac:spMkLst>
        </pc:spChg>
      </pc:sldChg>
      <pc:sldChg chg="addSp modSp new mod modNotesTx">
        <pc:chgData name="DeHart, Stephanie" userId="69486e51-f5a3-47fa-a1e8-d600d3da159f" providerId="ADAL" clId="{B506FC49-130E-4A2A-9D8D-FEFE1B83CC2F}" dt="2025-05-30T22:25:55.928" v="10374" actId="1038"/>
        <pc:sldMkLst>
          <pc:docMk/>
          <pc:sldMk cId="2520750735" sldId="298"/>
        </pc:sldMkLst>
        <pc:spChg chg="mod">
          <ac:chgData name="DeHart, Stephanie" userId="69486e51-f5a3-47fa-a1e8-d600d3da159f" providerId="ADAL" clId="{B506FC49-130E-4A2A-9D8D-FEFE1B83CC2F}" dt="2025-05-30T02:42:11.541" v="10240" actId="20577"/>
          <ac:spMkLst>
            <pc:docMk/>
            <pc:sldMk cId="2520750735" sldId="298"/>
            <ac:spMk id="2" creationId="{0776ED5E-C36D-4CB4-A45D-8718897C5D77}"/>
          </ac:spMkLst>
        </pc:spChg>
        <pc:spChg chg="add mod">
          <ac:chgData name="DeHart, Stephanie" userId="69486e51-f5a3-47fa-a1e8-d600d3da159f" providerId="ADAL" clId="{B506FC49-130E-4A2A-9D8D-FEFE1B83CC2F}" dt="2025-05-30T02:42:30.275" v="10242" actId="2711"/>
          <ac:spMkLst>
            <pc:docMk/>
            <pc:sldMk cId="2520750735" sldId="298"/>
            <ac:spMk id="7" creationId="{4668B725-5F32-4ABC-AA4E-62EC5773F6AC}"/>
          </ac:spMkLst>
        </pc:spChg>
        <pc:spChg chg="add mod">
          <ac:chgData name="DeHart, Stephanie" userId="69486e51-f5a3-47fa-a1e8-d600d3da159f" providerId="ADAL" clId="{B506FC49-130E-4A2A-9D8D-FEFE1B83CC2F}" dt="2025-05-30T02:42:30.275" v="10242" actId="2711"/>
          <ac:spMkLst>
            <pc:docMk/>
            <pc:sldMk cId="2520750735" sldId="298"/>
            <ac:spMk id="8" creationId="{DBBBF348-0399-493A-AE8D-0FEAC543F308}"/>
          </ac:spMkLst>
        </pc:spChg>
        <pc:spChg chg="mod">
          <ac:chgData name="DeHart, Stephanie" userId="69486e51-f5a3-47fa-a1e8-d600d3da159f" providerId="ADAL" clId="{B506FC49-130E-4A2A-9D8D-FEFE1B83CC2F}" dt="2025-05-30T02:42:30.275" v="10242" actId="2711"/>
          <ac:spMkLst>
            <pc:docMk/>
            <pc:sldMk cId="2520750735" sldId="298"/>
            <ac:spMk id="11" creationId="{8FA0FE3E-C4DF-48DF-95F4-4D2012D0105B}"/>
          </ac:spMkLst>
        </pc:spChg>
        <pc:spChg chg="mod">
          <ac:chgData name="DeHart, Stephanie" userId="69486e51-f5a3-47fa-a1e8-d600d3da159f" providerId="ADAL" clId="{B506FC49-130E-4A2A-9D8D-FEFE1B83CC2F}" dt="2025-05-30T22:25:55.928" v="10374" actId="1038"/>
          <ac:spMkLst>
            <pc:docMk/>
            <pc:sldMk cId="2520750735" sldId="298"/>
            <ac:spMk id="12" creationId="{4BECEBFC-DB98-44F3-8483-6438E8CDF2A6}"/>
          </ac:spMkLst>
        </pc:spChg>
        <pc:spChg chg="mod">
          <ac:chgData name="DeHart, Stephanie" userId="69486e51-f5a3-47fa-a1e8-d600d3da159f" providerId="ADAL" clId="{B506FC49-130E-4A2A-9D8D-FEFE1B83CC2F}" dt="2025-05-30T02:42:30.275" v="10242" actId="2711"/>
          <ac:spMkLst>
            <pc:docMk/>
            <pc:sldMk cId="2520750735" sldId="298"/>
            <ac:spMk id="13" creationId="{1A745BD9-0804-4EA5-A854-A200F7E0C2C3}"/>
          </ac:spMkLst>
        </pc:spChg>
        <pc:spChg chg="mod">
          <ac:chgData name="DeHart, Stephanie" userId="69486e51-f5a3-47fa-a1e8-d600d3da159f" providerId="ADAL" clId="{B506FC49-130E-4A2A-9D8D-FEFE1B83CC2F}" dt="2025-05-30T22:25:22.211" v="10342" actId="1038"/>
          <ac:spMkLst>
            <pc:docMk/>
            <pc:sldMk cId="2520750735" sldId="298"/>
            <ac:spMk id="14" creationId="{2766D62F-580F-4002-B206-ECAFC75C8875}"/>
          </ac:spMkLst>
        </pc:spChg>
        <pc:spChg chg="mod">
          <ac:chgData name="DeHart, Stephanie" userId="69486e51-f5a3-47fa-a1e8-d600d3da159f" providerId="ADAL" clId="{B506FC49-130E-4A2A-9D8D-FEFE1B83CC2F}" dt="2025-05-30T22:25:27.245" v="10348" actId="1037"/>
          <ac:spMkLst>
            <pc:docMk/>
            <pc:sldMk cId="2520750735" sldId="298"/>
            <ac:spMk id="15" creationId="{E7AC072B-EE34-45FE-B918-78DBC98F2C97}"/>
          </ac:spMkLst>
        </pc:spChg>
        <pc:grpChg chg="add mod">
          <ac:chgData name="DeHart, Stephanie" userId="69486e51-f5a3-47fa-a1e8-d600d3da159f" providerId="ADAL" clId="{B506FC49-130E-4A2A-9D8D-FEFE1B83CC2F}" dt="2025-05-30T02:42:40.620" v="10246" actId="14100"/>
          <ac:grpSpMkLst>
            <pc:docMk/>
            <pc:sldMk cId="2520750735" sldId="298"/>
            <ac:grpSpMk id="10" creationId="{B768F78D-0924-4E06-9013-E2C06966CBAB}"/>
          </ac:grpSpMkLst>
        </pc:grpChg>
        <pc:cxnChg chg="add mod">
          <ac:chgData name="DeHart, Stephanie" userId="69486e51-f5a3-47fa-a1e8-d600d3da159f" providerId="ADAL" clId="{B506FC49-130E-4A2A-9D8D-FEFE1B83CC2F}" dt="2025-05-30T02:42:26.799" v="10241"/>
          <ac:cxnSpMkLst>
            <pc:docMk/>
            <pc:sldMk cId="2520750735" sldId="298"/>
            <ac:cxnSpMk id="5" creationId="{7CC0D049-8211-4E27-8143-DEEFD5EC7DC3}"/>
          </ac:cxnSpMkLst>
        </pc:cxnChg>
        <pc:cxnChg chg="add mod">
          <ac:chgData name="DeHart, Stephanie" userId="69486e51-f5a3-47fa-a1e8-d600d3da159f" providerId="ADAL" clId="{B506FC49-130E-4A2A-9D8D-FEFE1B83CC2F}" dt="2025-05-30T02:42:26.799" v="10241"/>
          <ac:cxnSpMkLst>
            <pc:docMk/>
            <pc:sldMk cId="2520750735" sldId="298"/>
            <ac:cxnSpMk id="6" creationId="{2DCCA1DE-A3A9-47B5-A428-63A42CC764FE}"/>
          </ac:cxnSpMkLst>
        </pc:cxnChg>
        <pc:cxnChg chg="add mod">
          <ac:chgData name="DeHart, Stephanie" userId="69486e51-f5a3-47fa-a1e8-d600d3da159f" providerId="ADAL" clId="{B506FC49-130E-4A2A-9D8D-FEFE1B83CC2F}" dt="2025-05-30T02:42:26.799" v="10241"/>
          <ac:cxnSpMkLst>
            <pc:docMk/>
            <pc:sldMk cId="2520750735" sldId="298"/>
            <ac:cxnSpMk id="9" creationId="{A82AB995-1643-416A-9FA6-34E52B6A7171}"/>
          </ac:cxnSpMkLst>
        </pc:cxnChg>
      </pc:sldChg>
      <pc:sldChg chg="addSp delSp modSp new mod modClrScheme modAnim chgLayout modNotesTx">
        <pc:chgData name="DeHart, Stephanie" userId="69486e51-f5a3-47fa-a1e8-d600d3da159f" providerId="ADAL" clId="{B506FC49-130E-4A2A-9D8D-FEFE1B83CC2F}" dt="2025-05-30T23:45:07.128" v="11275" actId="20577"/>
        <pc:sldMkLst>
          <pc:docMk/>
          <pc:sldMk cId="1286260659" sldId="299"/>
        </pc:sldMkLst>
        <pc:spChg chg="mod ord">
          <ac:chgData name="DeHart, Stephanie" userId="69486e51-f5a3-47fa-a1e8-d600d3da159f" providerId="ADAL" clId="{B506FC49-130E-4A2A-9D8D-FEFE1B83CC2F}" dt="2025-05-30T02:44:41.717" v="10282" actId="700"/>
          <ac:spMkLst>
            <pc:docMk/>
            <pc:sldMk cId="1286260659" sldId="299"/>
            <ac:spMk id="2" creationId="{A85DD7CD-00F7-48BB-A852-9D6541311196}"/>
          </ac:spMkLst>
        </pc:spChg>
        <pc:spChg chg="del">
          <ac:chgData name="DeHart, Stephanie" userId="69486e51-f5a3-47fa-a1e8-d600d3da159f" providerId="ADAL" clId="{B506FC49-130E-4A2A-9D8D-FEFE1B83CC2F}" dt="2025-05-30T02:44:41.717" v="10282" actId="700"/>
          <ac:spMkLst>
            <pc:docMk/>
            <pc:sldMk cId="1286260659" sldId="299"/>
            <ac:spMk id="3" creationId="{B6EB6A68-5F97-4036-8E93-2A59E35EDB74}"/>
          </ac:spMkLst>
        </pc:spChg>
        <pc:spChg chg="mod ord">
          <ac:chgData name="DeHart, Stephanie" userId="69486e51-f5a3-47fa-a1e8-d600d3da159f" providerId="ADAL" clId="{B506FC49-130E-4A2A-9D8D-FEFE1B83CC2F}" dt="2025-05-30T02:44:41.717" v="10282" actId="700"/>
          <ac:spMkLst>
            <pc:docMk/>
            <pc:sldMk cId="1286260659" sldId="299"/>
            <ac:spMk id="4" creationId="{D5BFB45C-8BCC-4551-BC0A-FC134095B203}"/>
          </ac:spMkLst>
        </pc:spChg>
        <pc:spChg chg="mod ord">
          <ac:chgData name="DeHart, Stephanie" userId="69486e51-f5a3-47fa-a1e8-d600d3da159f" providerId="ADAL" clId="{B506FC49-130E-4A2A-9D8D-FEFE1B83CC2F}" dt="2025-05-30T02:44:41.717" v="10282" actId="700"/>
          <ac:spMkLst>
            <pc:docMk/>
            <pc:sldMk cId="1286260659" sldId="299"/>
            <ac:spMk id="5" creationId="{8F807D9F-146A-465C-A361-2EDEABC11D9C}"/>
          </ac:spMkLst>
        </pc:spChg>
        <pc:spChg chg="add mod">
          <ac:chgData name="DeHart, Stephanie" userId="69486e51-f5a3-47fa-a1e8-d600d3da159f" providerId="ADAL" clId="{B506FC49-130E-4A2A-9D8D-FEFE1B83CC2F}" dt="2025-05-30T02:44:57.761" v="10284" actId="2711"/>
          <ac:spMkLst>
            <pc:docMk/>
            <pc:sldMk cId="1286260659" sldId="299"/>
            <ac:spMk id="7" creationId="{859C8E0A-2DB5-4FC3-ABC1-C8246DE0D8BA}"/>
          </ac:spMkLst>
        </pc:spChg>
        <pc:spChg chg="add mod">
          <ac:chgData name="DeHart, Stephanie" userId="69486e51-f5a3-47fa-a1e8-d600d3da159f" providerId="ADAL" clId="{B506FC49-130E-4A2A-9D8D-FEFE1B83CC2F}" dt="2025-05-30T02:44:57.761" v="10284" actId="2711"/>
          <ac:spMkLst>
            <pc:docMk/>
            <pc:sldMk cId="1286260659" sldId="299"/>
            <ac:spMk id="8" creationId="{21EE3E0D-BDA9-448B-8288-0EA145AEBC2B}"/>
          </ac:spMkLst>
        </pc:spChg>
        <pc:spChg chg="add mod">
          <ac:chgData name="DeHart, Stephanie" userId="69486e51-f5a3-47fa-a1e8-d600d3da159f" providerId="ADAL" clId="{B506FC49-130E-4A2A-9D8D-FEFE1B83CC2F}" dt="2025-05-30T22:27:16.481" v="10381" actId="208"/>
          <ac:spMkLst>
            <pc:docMk/>
            <pc:sldMk cId="1286260659" sldId="299"/>
            <ac:spMk id="9" creationId="{A59A423D-5B1E-4D97-A019-C2073A8552F6}"/>
          </ac:spMkLst>
        </pc:spChg>
        <pc:spChg chg="add mod">
          <ac:chgData name="DeHart, Stephanie" userId="69486e51-f5a3-47fa-a1e8-d600d3da159f" providerId="ADAL" clId="{B506FC49-130E-4A2A-9D8D-FEFE1B83CC2F}" dt="2025-05-30T02:44:57.761" v="10284" actId="2711"/>
          <ac:spMkLst>
            <pc:docMk/>
            <pc:sldMk cId="1286260659" sldId="299"/>
            <ac:spMk id="10" creationId="{AF851565-38DC-43CF-AEEF-B95BC540CE43}"/>
          </ac:spMkLst>
        </pc:spChg>
        <pc:spChg chg="add mod">
          <ac:chgData name="DeHart, Stephanie" userId="69486e51-f5a3-47fa-a1e8-d600d3da159f" providerId="ADAL" clId="{B506FC49-130E-4A2A-9D8D-FEFE1B83CC2F}" dt="2025-05-30T02:44:57.761" v="10284" actId="2711"/>
          <ac:spMkLst>
            <pc:docMk/>
            <pc:sldMk cId="1286260659" sldId="299"/>
            <ac:spMk id="13" creationId="{C389C084-7B46-40F1-8A9B-8AE24F718188}"/>
          </ac:spMkLst>
        </pc:spChg>
        <pc:spChg chg="add mod">
          <ac:chgData name="DeHart, Stephanie" userId="69486e51-f5a3-47fa-a1e8-d600d3da159f" providerId="ADAL" clId="{B506FC49-130E-4A2A-9D8D-FEFE1B83CC2F}" dt="2025-05-30T23:45:07.128" v="11275" actId="20577"/>
          <ac:spMkLst>
            <pc:docMk/>
            <pc:sldMk cId="1286260659" sldId="299"/>
            <ac:spMk id="14" creationId="{0D5C3926-29FF-4ECC-B68F-628ED6053325}"/>
          </ac:spMkLst>
        </pc:spChg>
        <pc:spChg chg="add mod">
          <ac:chgData name="DeHart, Stephanie" userId="69486e51-f5a3-47fa-a1e8-d600d3da159f" providerId="ADAL" clId="{B506FC49-130E-4A2A-9D8D-FEFE1B83CC2F}" dt="2025-05-30T02:44:57.761" v="10284" actId="2711"/>
          <ac:spMkLst>
            <pc:docMk/>
            <pc:sldMk cId="1286260659" sldId="299"/>
            <ac:spMk id="15" creationId="{73D4A31D-A6C1-4560-9149-0A12C4805738}"/>
          </ac:spMkLst>
        </pc:spChg>
        <pc:picChg chg="add mod">
          <ac:chgData name="DeHart, Stephanie" userId="69486e51-f5a3-47fa-a1e8-d600d3da159f" providerId="ADAL" clId="{B506FC49-130E-4A2A-9D8D-FEFE1B83CC2F}" dt="2025-05-30T02:44:53.929" v="10283"/>
          <ac:picMkLst>
            <pc:docMk/>
            <pc:sldMk cId="1286260659" sldId="299"/>
            <ac:picMk id="6" creationId="{42E96B12-4A05-4D2C-99AF-BA03553DEDF1}"/>
          </ac:picMkLst>
        </pc:picChg>
        <pc:cxnChg chg="add mod">
          <ac:chgData name="DeHart, Stephanie" userId="69486e51-f5a3-47fa-a1e8-d600d3da159f" providerId="ADAL" clId="{B506FC49-130E-4A2A-9D8D-FEFE1B83CC2F}" dt="2025-05-30T22:27:08.560" v="10379" actId="14100"/>
          <ac:cxnSpMkLst>
            <pc:docMk/>
            <pc:sldMk cId="1286260659" sldId="299"/>
            <ac:cxnSpMk id="11" creationId="{5FF76024-5E75-45F3-AB04-50D43EE8705B}"/>
          </ac:cxnSpMkLst>
        </pc:cxnChg>
        <pc:cxnChg chg="add mod">
          <ac:chgData name="DeHart, Stephanie" userId="69486e51-f5a3-47fa-a1e8-d600d3da159f" providerId="ADAL" clId="{B506FC49-130E-4A2A-9D8D-FEFE1B83CC2F}" dt="2025-05-30T02:45:34.413" v="10286" actId="1582"/>
          <ac:cxnSpMkLst>
            <pc:docMk/>
            <pc:sldMk cId="1286260659" sldId="299"/>
            <ac:cxnSpMk id="12" creationId="{BB5E5011-3A9E-4D8A-91E8-B93DACD1392B}"/>
          </ac:cxnSpMkLst>
        </pc:cxnChg>
      </pc:sldChg>
      <pc:sldChg chg="addSp delSp modSp new mod modNotesTx">
        <pc:chgData name="DeHart, Stephanie" userId="69486e51-f5a3-47fa-a1e8-d600d3da159f" providerId="ADAL" clId="{B506FC49-130E-4A2A-9D8D-FEFE1B83CC2F}" dt="2025-05-30T22:34:02.624" v="10424" actId="12789"/>
        <pc:sldMkLst>
          <pc:docMk/>
          <pc:sldMk cId="3541119905" sldId="300"/>
        </pc:sldMkLst>
        <pc:spChg chg="mod">
          <ac:chgData name="DeHart, Stephanie" userId="69486e51-f5a3-47fa-a1e8-d600d3da159f" providerId="ADAL" clId="{B506FC49-130E-4A2A-9D8D-FEFE1B83CC2F}" dt="2025-05-30T22:33:55.586" v="10423" actId="242"/>
          <ac:spMkLst>
            <pc:docMk/>
            <pc:sldMk cId="3541119905" sldId="300"/>
            <ac:spMk id="2" creationId="{E7EF829E-ED42-4DDB-BADA-1D176BD75BE6}"/>
          </ac:spMkLst>
        </pc:spChg>
        <pc:spChg chg="del">
          <ac:chgData name="DeHart, Stephanie" userId="69486e51-f5a3-47fa-a1e8-d600d3da159f" providerId="ADAL" clId="{B506FC49-130E-4A2A-9D8D-FEFE1B83CC2F}" dt="2025-05-30T22:32:26.551" v="10402" actId="931"/>
          <ac:spMkLst>
            <pc:docMk/>
            <pc:sldMk cId="3541119905" sldId="300"/>
            <ac:spMk id="3" creationId="{4DE31293-3C28-4447-B7B4-44C5912A64FE}"/>
          </ac:spMkLst>
        </pc:spChg>
        <pc:spChg chg="ord">
          <ac:chgData name="DeHart, Stephanie" userId="69486e51-f5a3-47fa-a1e8-d600d3da159f" providerId="ADAL" clId="{B506FC49-130E-4A2A-9D8D-FEFE1B83CC2F}" dt="2025-05-30T22:33:25.039" v="10421" actId="167"/>
          <ac:spMkLst>
            <pc:docMk/>
            <pc:sldMk cId="3541119905" sldId="300"/>
            <ac:spMk id="4" creationId="{FAAC6E64-34E9-49B0-B28E-B7A94396248D}"/>
          </ac:spMkLst>
        </pc:spChg>
        <pc:spChg chg="ord">
          <ac:chgData name="DeHart, Stephanie" userId="69486e51-f5a3-47fa-a1e8-d600d3da159f" providerId="ADAL" clId="{B506FC49-130E-4A2A-9D8D-FEFE1B83CC2F}" dt="2025-05-30T22:33:25.039" v="10421" actId="167"/>
          <ac:spMkLst>
            <pc:docMk/>
            <pc:sldMk cId="3541119905" sldId="300"/>
            <ac:spMk id="5" creationId="{6F6F0CC6-C972-4066-917F-8A40FDD01E5D}"/>
          </ac:spMkLst>
        </pc:spChg>
        <pc:picChg chg="add mod ord">
          <ac:chgData name="DeHart, Stephanie" userId="69486e51-f5a3-47fa-a1e8-d600d3da159f" providerId="ADAL" clId="{B506FC49-130E-4A2A-9D8D-FEFE1B83CC2F}" dt="2025-05-30T22:34:02.624" v="10424" actId="12789"/>
          <ac:picMkLst>
            <pc:docMk/>
            <pc:sldMk cId="3541119905" sldId="300"/>
            <ac:picMk id="7" creationId="{24C95120-123F-4BA4-8796-098C1927F338}"/>
          </ac:picMkLst>
        </pc:picChg>
      </pc:sldChg>
      <pc:sldChg chg="addSp delSp modSp add mod modAnim modNotesTx">
        <pc:chgData name="DeHart, Stephanie" userId="69486e51-f5a3-47fa-a1e8-d600d3da159f" providerId="ADAL" clId="{B506FC49-130E-4A2A-9D8D-FEFE1B83CC2F}" dt="2025-05-30T23:05:39.360" v="10631"/>
        <pc:sldMkLst>
          <pc:docMk/>
          <pc:sldMk cId="907108460" sldId="301"/>
        </pc:sldMkLst>
        <pc:spChg chg="del mod topLvl">
          <ac:chgData name="DeHart, Stephanie" userId="69486e51-f5a3-47fa-a1e8-d600d3da159f" providerId="ADAL" clId="{B506FC49-130E-4A2A-9D8D-FEFE1B83CC2F}" dt="2025-05-30T22:59:53.751" v="10543" actId="478"/>
          <ac:spMkLst>
            <pc:docMk/>
            <pc:sldMk cId="907108460" sldId="301"/>
            <ac:spMk id="8" creationId="{B228D007-3962-4B47-B132-ABBBBD04E5DC}"/>
          </ac:spMkLst>
        </pc:spChg>
        <pc:spChg chg="del mod topLvl">
          <ac:chgData name="DeHart, Stephanie" userId="69486e51-f5a3-47fa-a1e8-d600d3da159f" providerId="ADAL" clId="{B506FC49-130E-4A2A-9D8D-FEFE1B83CC2F}" dt="2025-05-30T22:59:53.751" v="10543" actId="478"/>
          <ac:spMkLst>
            <pc:docMk/>
            <pc:sldMk cId="907108460" sldId="301"/>
            <ac:spMk id="10" creationId="{7C77D26F-EB28-4E98-86C0-39639107E52E}"/>
          </ac:spMkLst>
        </pc:spChg>
        <pc:spChg chg="del mod topLvl">
          <ac:chgData name="DeHart, Stephanie" userId="69486e51-f5a3-47fa-a1e8-d600d3da159f" providerId="ADAL" clId="{B506FC49-130E-4A2A-9D8D-FEFE1B83CC2F}" dt="2025-05-30T22:59:53.751" v="10543" actId="478"/>
          <ac:spMkLst>
            <pc:docMk/>
            <pc:sldMk cId="907108460" sldId="301"/>
            <ac:spMk id="12" creationId="{B81D370C-080D-4ECC-AB52-E95140C88C46}"/>
          </ac:spMkLst>
        </pc:spChg>
        <pc:spChg chg="del mod topLvl">
          <ac:chgData name="DeHart, Stephanie" userId="69486e51-f5a3-47fa-a1e8-d600d3da159f" providerId="ADAL" clId="{B506FC49-130E-4A2A-9D8D-FEFE1B83CC2F}" dt="2025-05-30T22:59:53.751" v="10543" actId="478"/>
          <ac:spMkLst>
            <pc:docMk/>
            <pc:sldMk cId="907108460" sldId="301"/>
            <ac:spMk id="14" creationId="{970489DF-CAD3-42FF-96F5-FE099C5EF8DA}"/>
          </ac:spMkLst>
        </pc:spChg>
        <pc:spChg chg="del mod topLvl">
          <ac:chgData name="DeHart, Stephanie" userId="69486e51-f5a3-47fa-a1e8-d600d3da159f" providerId="ADAL" clId="{B506FC49-130E-4A2A-9D8D-FEFE1B83CC2F}" dt="2025-05-30T22:59:53.751" v="10543" actId="478"/>
          <ac:spMkLst>
            <pc:docMk/>
            <pc:sldMk cId="907108460" sldId="301"/>
            <ac:spMk id="16" creationId="{67F4081F-6164-4AA9-AE61-129740AF4603}"/>
          </ac:spMkLst>
        </pc:spChg>
        <pc:spChg chg="del mod topLvl">
          <ac:chgData name="DeHart, Stephanie" userId="69486e51-f5a3-47fa-a1e8-d600d3da159f" providerId="ADAL" clId="{B506FC49-130E-4A2A-9D8D-FEFE1B83CC2F}" dt="2025-05-30T22:59:53.751" v="10543" actId="478"/>
          <ac:spMkLst>
            <pc:docMk/>
            <pc:sldMk cId="907108460" sldId="301"/>
            <ac:spMk id="18" creationId="{8931F9A8-352A-409F-A192-8CE3F1D2F31B}"/>
          </ac:spMkLst>
        </pc:spChg>
        <pc:spChg chg="del mod topLvl">
          <ac:chgData name="DeHart, Stephanie" userId="69486e51-f5a3-47fa-a1e8-d600d3da159f" providerId="ADAL" clId="{B506FC49-130E-4A2A-9D8D-FEFE1B83CC2F}" dt="2025-05-30T22:59:53.751" v="10543" actId="478"/>
          <ac:spMkLst>
            <pc:docMk/>
            <pc:sldMk cId="907108460" sldId="301"/>
            <ac:spMk id="20" creationId="{4B16846F-B65D-449B-B0A1-99FDBC3D5EA2}"/>
          </ac:spMkLst>
        </pc:spChg>
        <pc:spChg chg="del mod topLvl">
          <ac:chgData name="DeHart, Stephanie" userId="69486e51-f5a3-47fa-a1e8-d600d3da159f" providerId="ADAL" clId="{B506FC49-130E-4A2A-9D8D-FEFE1B83CC2F}" dt="2025-05-30T22:59:59.979" v="10546" actId="478"/>
          <ac:spMkLst>
            <pc:docMk/>
            <pc:sldMk cId="907108460" sldId="301"/>
            <ac:spMk id="21" creationId="{FE1CA76D-5121-4135-8FEA-A168B118A4E4}"/>
          </ac:spMkLst>
        </pc:spChg>
        <pc:spChg chg="del mod topLvl">
          <ac:chgData name="DeHart, Stephanie" userId="69486e51-f5a3-47fa-a1e8-d600d3da159f" providerId="ADAL" clId="{B506FC49-130E-4A2A-9D8D-FEFE1B83CC2F}" dt="2025-05-30T23:00:12.840" v="10551" actId="478"/>
          <ac:spMkLst>
            <pc:docMk/>
            <pc:sldMk cId="907108460" sldId="301"/>
            <ac:spMk id="22" creationId="{7EACE401-4B5D-4068-99E9-9918F81822B0}"/>
          </ac:spMkLst>
        </pc:spChg>
        <pc:spChg chg="del mod topLvl">
          <ac:chgData name="DeHart, Stephanie" userId="69486e51-f5a3-47fa-a1e8-d600d3da159f" providerId="ADAL" clId="{B506FC49-130E-4A2A-9D8D-FEFE1B83CC2F}" dt="2025-05-30T22:59:53.751" v="10543" actId="478"/>
          <ac:spMkLst>
            <pc:docMk/>
            <pc:sldMk cId="907108460" sldId="301"/>
            <ac:spMk id="28" creationId="{8C080BDD-0076-4535-ABC0-5ECC1E9F1500}"/>
          </ac:spMkLst>
        </pc:spChg>
        <pc:spChg chg="del mod topLvl">
          <ac:chgData name="DeHart, Stephanie" userId="69486e51-f5a3-47fa-a1e8-d600d3da159f" providerId="ADAL" clId="{B506FC49-130E-4A2A-9D8D-FEFE1B83CC2F}" dt="2025-05-30T22:59:53.751" v="10543" actId="478"/>
          <ac:spMkLst>
            <pc:docMk/>
            <pc:sldMk cId="907108460" sldId="301"/>
            <ac:spMk id="30" creationId="{45EA492B-A911-48B3-AD34-D1E8ACB38632}"/>
          </ac:spMkLst>
        </pc:spChg>
        <pc:spChg chg="del mod topLvl">
          <ac:chgData name="DeHart, Stephanie" userId="69486e51-f5a3-47fa-a1e8-d600d3da159f" providerId="ADAL" clId="{B506FC49-130E-4A2A-9D8D-FEFE1B83CC2F}" dt="2025-05-30T22:59:56.628" v="10544" actId="478"/>
          <ac:spMkLst>
            <pc:docMk/>
            <pc:sldMk cId="907108460" sldId="301"/>
            <ac:spMk id="32" creationId="{A7D91693-4AC3-4447-B579-5A0755E2BCB3}"/>
          </ac:spMkLst>
        </pc:spChg>
        <pc:spChg chg="del mod topLvl">
          <ac:chgData name="DeHart, Stephanie" userId="69486e51-f5a3-47fa-a1e8-d600d3da159f" providerId="ADAL" clId="{B506FC49-130E-4A2A-9D8D-FEFE1B83CC2F}" dt="2025-05-30T22:59:56.628" v="10544" actId="478"/>
          <ac:spMkLst>
            <pc:docMk/>
            <pc:sldMk cId="907108460" sldId="301"/>
            <ac:spMk id="34" creationId="{68327E0A-AB86-43EA-A6D8-6FA4DC4F2EAF}"/>
          </ac:spMkLst>
        </pc:spChg>
        <pc:spChg chg="del mod topLvl">
          <ac:chgData name="DeHart, Stephanie" userId="69486e51-f5a3-47fa-a1e8-d600d3da159f" providerId="ADAL" clId="{B506FC49-130E-4A2A-9D8D-FEFE1B83CC2F}" dt="2025-05-30T22:59:56.628" v="10544" actId="478"/>
          <ac:spMkLst>
            <pc:docMk/>
            <pc:sldMk cId="907108460" sldId="301"/>
            <ac:spMk id="36" creationId="{A1A6B7D9-5E6E-413C-B437-A61214B617E7}"/>
          </ac:spMkLst>
        </pc:spChg>
        <pc:spChg chg="del mod topLvl">
          <ac:chgData name="DeHart, Stephanie" userId="69486e51-f5a3-47fa-a1e8-d600d3da159f" providerId="ADAL" clId="{B506FC49-130E-4A2A-9D8D-FEFE1B83CC2F}" dt="2025-05-30T22:59:56.628" v="10544" actId="478"/>
          <ac:spMkLst>
            <pc:docMk/>
            <pc:sldMk cId="907108460" sldId="301"/>
            <ac:spMk id="38" creationId="{11927B21-65DC-4FFC-B9D0-EAD1106AA6F0}"/>
          </ac:spMkLst>
        </pc:spChg>
        <pc:spChg chg="del mod topLvl">
          <ac:chgData name="DeHart, Stephanie" userId="69486e51-f5a3-47fa-a1e8-d600d3da159f" providerId="ADAL" clId="{B506FC49-130E-4A2A-9D8D-FEFE1B83CC2F}" dt="2025-05-30T22:59:56.628" v="10544" actId="478"/>
          <ac:spMkLst>
            <pc:docMk/>
            <pc:sldMk cId="907108460" sldId="301"/>
            <ac:spMk id="40" creationId="{4D159F22-C9A2-48E3-AD32-258A95CCC9B0}"/>
          </ac:spMkLst>
        </pc:spChg>
        <pc:spChg chg="del mod topLvl">
          <ac:chgData name="DeHart, Stephanie" userId="69486e51-f5a3-47fa-a1e8-d600d3da159f" providerId="ADAL" clId="{B506FC49-130E-4A2A-9D8D-FEFE1B83CC2F}" dt="2025-05-30T22:59:56.628" v="10544" actId="478"/>
          <ac:spMkLst>
            <pc:docMk/>
            <pc:sldMk cId="907108460" sldId="301"/>
            <ac:spMk id="41" creationId="{093C8508-A1E3-4038-B473-71F1E4F7B0DB}"/>
          </ac:spMkLst>
        </pc:spChg>
        <pc:spChg chg="del mod topLvl">
          <ac:chgData name="DeHart, Stephanie" userId="69486e51-f5a3-47fa-a1e8-d600d3da159f" providerId="ADAL" clId="{B506FC49-130E-4A2A-9D8D-FEFE1B83CC2F}" dt="2025-05-30T22:59:49.703" v="10542" actId="478"/>
          <ac:spMkLst>
            <pc:docMk/>
            <pc:sldMk cId="907108460" sldId="301"/>
            <ac:spMk id="42" creationId="{6365F677-A875-4E5B-BB91-7D21AF93EF93}"/>
          </ac:spMkLst>
        </pc:spChg>
        <pc:spChg chg="del mod topLvl">
          <ac:chgData name="DeHart, Stephanie" userId="69486e51-f5a3-47fa-a1e8-d600d3da159f" providerId="ADAL" clId="{B506FC49-130E-4A2A-9D8D-FEFE1B83CC2F}" dt="2025-05-30T23:01:33.282" v="10581" actId="478"/>
          <ac:spMkLst>
            <pc:docMk/>
            <pc:sldMk cId="907108460" sldId="301"/>
            <ac:spMk id="43" creationId="{5255656E-795A-493C-B1D0-330406963CEA}"/>
          </ac:spMkLst>
        </pc:spChg>
        <pc:spChg chg="mod ord topLvl">
          <ac:chgData name="DeHart, Stephanie" userId="69486e51-f5a3-47fa-a1e8-d600d3da159f" providerId="ADAL" clId="{B506FC49-130E-4A2A-9D8D-FEFE1B83CC2F}" dt="2025-05-30T23:00:11.428" v="10550" actId="171"/>
          <ac:spMkLst>
            <pc:docMk/>
            <pc:sldMk cId="907108460" sldId="301"/>
            <ac:spMk id="44" creationId="{AE496E55-776E-4CF1-9908-6FB55B95813F}"/>
          </ac:spMkLst>
        </pc:spChg>
        <pc:spChg chg="mod topLvl">
          <ac:chgData name="DeHart, Stephanie" userId="69486e51-f5a3-47fa-a1e8-d600d3da159f" providerId="ADAL" clId="{B506FC49-130E-4A2A-9D8D-FEFE1B83CC2F}" dt="2025-05-30T23:03:26.320" v="10595" actId="1076"/>
          <ac:spMkLst>
            <pc:docMk/>
            <pc:sldMk cId="907108460" sldId="301"/>
            <ac:spMk id="45" creationId="{9A1C41FD-A657-40B6-BFF4-84B8A265FFE1}"/>
          </ac:spMkLst>
        </pc:spChg>
        <pc:spChg chg="mod topLvl">
          <ac:chgData name="DeHart, Stephanie" userId="69486e51-f5a3-47fa-a1e8-d600d3da159f" providerId="ADAL" clId="{B506FC49-130E-4A2A-9D8D-FEFE1B83CC2F}" dt="2025-05-30T23:03:22.434" v="10594" actId="1076"/>
          <ac:spMkLst>
            <pc:docMk/>
            <pc:sldMk cId="907108460" sldId="301"/>
            <ac:spMk id="46" creationId="{3B070921-21FD-4035-96C8-A362F8858DDF}"/>
          </ac:spMkLst>
        </pc:spChg>
        <pc:spChg chg="mod">
          <ac:chgData name="DeHart, Stephanie" userId="69486e51-f5a3-47fa-a1e8-d600d3da159f" providerId="ADAL" clId="{B506FC49-130E-4A2A-9D8D-FEFE1B83CC2F}" dt="2025-05-30T23:03:45.319" v="10598" actId="1076"/>
          <ac:spMkLst>
            <pc:docMk/>
            <pc:sldMk cId="907108460" sldId="301"/>
            <ac:spMk id="47" creationId="{5FCAA009-C1B2-4C80-A440-B85AF56FBD97}"/>
          </ac:spMkLst>
        </pc:spChg>
        <pc:spChg chg="add del">
          <ac:chgData name="DeHart, Stephanie" userId="69486e51-f5a3-47fa-a1e8-d600d3da159f" providerId="ADAL" clId="{B506FC49-130E-4A2A-9D8D-FEFE1B83CC2F}" dt="2025-05-30T23:00:33.258" v="10554" actId="478"/>
          <ac:spMkLst>
            <pc:docMk/>
            <pc:sldMk cId="907108460" sldId="301"/>
            <ac:spMk id="48" creationId="{B0E4A86C-AD3F-4ED9-9167-C8F1928463EC}"/>
          </ac:spMkLst>
        </pc:spChg>
        <pc:spChg chg="add mod ord">
          <ac:chgData name="DeHart, Stephanie" userId="69486e51-f5a3-47fa-a1e8-d600d3da159f" providerId="ADAL" clId="{B506FC49-130E-4A2A-9D8D-FEFE1B83CC2F}" dt="2025-05-30T23:00:57.724" v="10558" actId="164"/>
          <ac:spMkLst>
            <pc:docMk/>
            <pc:sldMk cId="907108460" sldId="301"/>
            <ac:spMk id="50" creationId="{6AE21547-6FB7-4DD7-88EA-5C866097C840}"/>
          </ac:spMkLst>
        </pc:spChg>
        <pc:spChg chg="add mod ord">
          <ac:chgData name="DeHart, Stephanie" userId="69486e51-f5a3-47fa-a1e8-d600d3da159f" providerId="ADAL" clId="{B506FC49-130E-4A2A-9D8D-FEFE1B83CC2F}" dt="2025-05-30T23:00:57.724" v="10558" actId="164"/>
          <ac:spMkLst>
            <pc:docMk/>
            <pc:sldMk cId="907108460" sldId="301"/>
            <ac:spMk id="51" creationId="{DCCFC6A0-79D5-48FC-A475-F4737759DCB4}"/>
          </ac:spMkLst>
        </pc:spChg>
        <pc:grpChg chg="del">
          <ac:chgData name="DeHart, Stephanie" userId="69486e51-f5a3-47fa-a1e8-d600d3da159f" providerId="ADAL" clId="{B506FC49-130E-4A2A-9D8D-FEFE1B83CC2F}" dt="2025-05-30T22:59:39.718" v="10540" actId="165"/>
          <ac:grpSpMkLst>
            <pc:docMk/>
            <pc:sldMk cId="907108460" sldId="301"/>
            <ac:grpSpMk id="6" creationId="{0A915D66-71C0-4AF3-8218-BA60E727D68F}"/>
          </ac:grpSpMkLst>
        </pc:grpChg>
        <pc:grpChg chg="add mod">
          <ac:chgData name="DeHart, Stephanie" userId="69486e51-f5a3-47fa-a1e8-d600d3da159f" providerId="ADAL" clId="{B506FC49-130E-4A2A-9D8D-FEFE1B83CC2F}" dt="2025-05-30T23:03:17.559" v="10593" actId="1076"/>
          <ac:grpSpMkLst>
            <pc:docMk/>
            <pc:sldMk cId="907108460" sldId="301"/>
            <ac:grpSpMk id="52" creationId="{AED52399-7ED5-42E7-A1AA-AB36292B2781}"/>
          </ac:grpSpMkLst>
        </pc:grpChg>
        <pc:picChg chg="add mod ord">
          <ac:chgData name="DeHart, Stephanie" userId="69486e51-f5a3-47fa-a1e8-d600d3da159f" providerId="ADAL" clId="{B506FC49-130E-4A2A-9D8D-FEFE1B83CC2F}" dt="2025-05-30T23:00:57.724" v="10558" actId="164"/>
          <ac:picMkLst>
            <pc:docMk/>
            <pc:sldMk cId="907108460" sldId="301"/>
            <ac:picMk id="49" creationId="{673F630C-47A3-4BBA-97AE-4E818F3152C9}"/>
          </ac:picMkLst>
        </pc:picChg>
        <pc:cxnChg chg="del mod topLvl">
          <ac:chgData name="DeHart, Stephanie" userId="69486e51-f5a3-47fa-a1e8-d600d3da159f" providerId="ADAL" clId="{B506FC49-130E-4A2A-9D8D-FEFE1B83CC2F}" dt="2025-05-30T22:59:53.751" v="10543" actId="478"/>
          <ac:cxnSpMkLst>
            <pc:docMk/>
            <pc:sldMk cId="907108460" sldId="301"/>
            <ac:cxnSpMk id="7" creationId="{84E86785-4617-4F98-9B2F-06FD2CD006F4}"/>
          </ac:cxnSpMkLst>
        </pc:cxnChg>
        <pc:cxnChg chg="del mod topLvl">
          <ac:chgData name="DeHart, Stephanie" userId="69486e51-f5a3-47fa-a1e8-d600d3da159f" providerId="ADAL" clId="{B506FC49-130E-4A2A-9D8D-FEFE1B83CC2F}" dt="2025-05-30T22:59:53.751" v="10543" actId="478"/>
          <ac:cxnSpMkLst>
            <pc:docMk/>
            <pc:sldMk cId="907108460" sldId="301"/>
            <ac:cxnSpMk id="9" creationId="{7327629F-5A3A-473B-A132-0AE07B22BDE2}"/>
          </ac:cxnSpMkLst>
        </pc:cxnChg>
        <pc:cxnChg chg="del mod topLvl">
          <ac:chgData name="DeHart, Stephanie" userId="69486e51-f5a3-47fa-a1e8-d600d3da159f" providerId="ADAL" clId="{B506FC49-130E-4A2A-9D8D-FEFE1B83CC2F}" dt="2025-05-30T22:59:53.751" v="10543" actId="478"/>
          <ac:cxnSpMkLst>
            <pc:docMk/>
            <pc:sldMk cId="907108460" sldId="301"/>
            <ac:cxnSpMk id="11" creationId="{AE18D99E-B4C8-49EE-85DE-06DD09039AE4}"/>
          </ac:cxnSpMkLst>
        </pc:cxnChg>
        <pc:cxnChg chg="del mod topLvl">
          <ac:chgData name="DeHart, Stephanie" userId="69486e51-f5a3-47fa-a1e8-d600d3da159f" providerId="ADAL" clId="{B506FC49-130E-4A2A-9D8D-FEFE1B83CC2F}" dt="2025-05-30T22:59:53.751" v="10543" actId="478"/>
          <ac:cxnSpMkLst>
            <pc:docMk/>
            <pc:sldMk cId="907108460" sldId="301"/>
            <ac:cxnSpMk id="13" creationId="{985A1462-B1B9-45E5-9C49-587E2E83CC81}"/>
          </ac:cxnSpMkLst>
        </pc:cxnChg>
        <pc:cxnChg chg="del mod topLvl">
          <ac:chgData name="DeHart, Stephanie" userId="69486e51-f5a3-47fa-a1e8-d600d3da159f" providerId="ADAL" clId="{B506FC49-130E-4A2A-9D8D-FEFE1B83CC2F}" dt="2025-05-30T22:59:53.751" v="10543" actId="478"/>
          <ac:cxnSpMkLst>
            <pc:docMk/>
            <pc:sldMk cId="907108460" sldId="301"/>
            <ac:cxnSpMk id="15" creationId="{B220745E-980E-4CD9-BD83-B7C95C0C5845}"/>
          </ac:cxnSpMkLst>
        </pc:cxnChg>
        <pc:cxnChg chg="del mod topLvl">
          <ac:chgData name="DeHart, Stephanie" userId="69486e51-f5a3-47fa-a1e8-d600d3da159f" providerId="ADAL" clId="{B506FC49-130E-4A2A-9D8D-FEFE1B83CC2F}" dt="2025-05-30T22:59:53.751" v="10543" actId="478"/>
          <ac:cxnSpMkLst>
            <pc:docMk/>
            <pc:sldMk cId="907108460" sldId="301"/>
            <ac:cxnSpMk id="17" creationId="{5E594476-D5D2-44E4-A2AA-658AA39AC7BA}"/>
          </ac:cxnSpMkLst>
        </pc:cxnChg>
        <pc:cxnChg chg="del mod topLvl">
          <ac:chgData name="DeHart, Stephanie" userId="69486e51-f5a3-47fa-a1e8-d600d3da159f" providerId="ADAL" clId="{B506FC49-130E-4A2A-9D8D-FEFE1B83CC2F}" dt="2025-05-30T22:59:53.751" v="10543" actId="478"/>
          <ac:cxnSpMkLst>
            <pc:docMk/>
            <pc:sldMk cId="907108460" sldId="301"/>
            <ac:cxnSpMk id="19" creationId="{8AC138AE-D432-482D-B382-6ED04CA4DDF0}"/>
          </ac:cxnSpMkLst>
        </pc:cxnChg>
        <pc:cxnChg chg="del mod topLvl">
          <ac:chgData name="DeHart, Stephanie" userId="69486e51-f5a3-47fa-a1e8-d600d3da159f" providerId="ADAL" clId="{B506FC49-130E-4A2A-9D8D-FEFE1B83CC2F}" dt="2025-05-30T23:00:14.368" v="10552" actId="478"/>
          <ac:cxnSpMkLst>
            <pc:docMk/>
            <pc:sldMk cId="907108460" sldId="301"/>
            <ac:cxnSpMk id="23" creationId="{D33975B7-DA85-4188-B9B3-CC0650069A08}"/>
          </ac:cxnSpMkLst>
        </pc:cxnChg>
        <pc:cxnChg chg="del mod topLvl">
          <ac:chgData name="DeHart, Stephanie" userId="69486e51-f5a3-47fa-a1e8-d600d3da159f" providerId="ADAL" clId="{B506FC49-130E-4A2A-9D8D-FEFE1B83CC2F}" dt="2025-05-30T22:59:58.229" v="10545" actId="478"/>
          <ac:cxnSpMkLst>
            <pc:docMk/>
            <pc:sldMk cId="907108460" sldId="301"/>
            <ac:cxnSpMk id="24" creationId="{10B0449E-0B35-4CA8-BBC1-8ACBD935C521}"/>
          </ac:cxnSpMkLst>
        </pc:cxnChg>
        <pc:cxnChg chg="del mod topLvl">
          <ac:chgData name="DeHart, Stephanie" userId="69486e51-f5a3-47fa-a1e8-d600d3da159f" providerId="ADAL" clId="{B506FC49-130E-4A2A-9D8D-FEFE1B83CC2F}" dt="2025-05-30T22:59:56.628" v="10544" actId="478"/>
          <ac:cxnSpMkLst>
            <pc:docMk/>
            <pc:sldMk cId="907108460" sldId="301"/>
            <ac:cxnSpMk id="25" creationId="{5FDAC59F-45F5-47BA-860A-572371199746}"/>
          </ac:cxnSpMkLst>
        </pc:cxnChg>
        <pc:cxnChg chg="del mod topLvl">
          <ac:chgData name="DeHart, Stephanie" userId="69486e51-f5a3-47fa-a1e8-d600d3da159f" providerId="ADAL" clId="{B506FC49-130E-4A2A-9D8D-FEFE1B83CC2F}" dt="2025-05-30T22:59:53.751" v="10543" actId="478"/>
          <ac:cxnSpMkLst>
            <pc:docMk/>
            <pc:sldMk cId="907108460" sldId="301"/>
            <ac:cxnSpMk id="26" creationId="{5DEAC86C-F362-472C-A979-510F60B15430}"/>
          </ac:cxnSpMkLst>
        </pc:cxnChg>
        <pc:cxnChg chg="del mod topLvl">
          <ac:chgData name="DeHart, Stephanie" userId="69486e51-f5a3-47fa-a1e8-d600d3da159f" providerId="ADAL" clId="{B506FC49-130E-4A2A-9D8D-FEFE1B83CC2F}" dt="2025-05-30T22:59:53.751" v="10543" actId="478"/>
          <ac:cxnSpMkLst>
            <pc:docMk/>
            <pc:sldMk cId="907108460" sldId="301"/>
            <ac:cxnSpMk id="27" creationId="{149D8F06-53F7-428A-AFE4-BC95667D2366}"/>
          </ac:cxnSpMkLst>
        </pc:cxnChg>
        <pc:cxnChg chg="del mod topLvl">
          <ac:chgData name="DeHart, Stephanie" userId="69486e51-f5a3-47fa-a1e8-d600d3da159f" providerId="ADAL" clId="{B506FC49-130E-4A2A-9D8D-FEFE1B83CC2F}" dt="2025-05-30T22:59:53.751" v="10543" actId="478"/>
          <ac:cxnSpMkLst>
            <pc:docMk/>
            <pc:sldMk cId="907108460" sldId="301"/>
            <ac:cxnSpMk id="29" creationId="{14262BE5-3A13-4CDD-90B5-8F90565A5A34}"/>
          </ac:cxnSpMkLst>
        </pc:cxnChg>
        <pc:cxnChg chg="del mod topLvl">
          <ac:chgData name="DeHart, Stephanie" userId="69486e51-f5a3-47fa-a1e8-d600d3da159f" providerId="ADAL" clId="{B506FC49-130E-4A2A-9D8D-FEFE1B83CC2F}" dt="2025-05-30T22:59:56.628" v="10544" actId="478"/>
          <ac:cxnSpMkLst>
            <pc:docMk/>
            <pc:sldMk cId="907108460" sldId="301"/>
            <ac:cxnSpMk id="31" creationId="{98E1F0F9-CE9B-4DAD-B3D2-6314CB1097A1}"/>
          </ac:cxnSpMkLst>
        </pc:cxnChg>
        <pc:cxnChg chg="del mod topLvl">
          <ac:chgData name="DeHart, Stephanie" userId="69486e51-f5a3-47fa-a1e8-d600d3da159f" providerId="ADAL" clId="{B506FC49-130E-4A2A-9D8D-FEFE1B83CC2F}" dt="2025-05-30T22:59:56.628" v="10544" actId="478"/>
          <ac:cxnSpMkLst>
            <pc:docMk/>
            <pc:sldMk cId="907108460" sldId="301"/>
            <ac:cxnSpMk id="33" creationId="{D2F9D7DC-4958-4279-BE50-3C0E800A5E00}"/>
          </ac:cxnSpMkLst>
        </pc:cxnChg>
        <pc:cxnChg chg="del mod topLvl">
          <ac:chgData name="DeHart, Stephanie" userId="69486e51-f5a3-47fa-a1e8-d600d3da159f" providerId="ADAL" clId="{B506FC49-130E-4A2A-9D8D-FEFE1B83CC2F}" dt="2025-05-30T22:59:56.628" v="10544" actId="478"/>
          <ac:cxnSpMkLst>
            <pc:docMk/>
            <pc:sldMk cId="907108460" sldId="301"/>
            <ac:cxnSpMk id="35" creationId="{FCD61270-851B-4F75-A5FE-E28DFA1A3BB3}"/>
          </ac:cxnSpMkLst>
        </pc:cxnChg>
        <pc:cxnChg chg="del mod topLvl">
          <ac:chgData name="DeHart, Stephanie" userId="69486e51-f5a3-47fa-a1e8-d600d3da159f" providerId="ADAL" clId="{B506FC49-130E-4A2A-9D8D-FEFE1B83CC2F}" dt="2025-05-30T22:59:56.628" v="10544" actId="478"/>
          <ac:cxnSpMkLst>
            <pc:docMk/>
            <pc:sldMk cId="907108460" sldId="301"/>
            <ac:cxnSpMk id="37" creationId="{107D69F8-320A-4D7A-BC6C-2711004847C1}"/>
          </ac:cxnSpMkLst>
        </pc:cxnChg>
        <pc:cxnChg chg="del mod topLvl">
          <ac:chgData name="DeHart, Stephanie" userId="69486e51-f5a3-47fa-a1e8-d600d3da159f" providerId="ADAL" clId="{B506FC49-130E-4A2A-9D8D-FEFE1B83CC2F}" dt="2025-05-30T22:59:56.628" v="10544" actId="478"/>
          <ac:cxnSpMkLst>
            <pc:docMk/>
            <pc:sldMk cId="907108460" sldId="301"/>
            <ac:cxnSpMk id="39" creationId="{BA6253CA-AAC4-49ED-98D9-8DB016426950}"/>
          </ac:cxnSpMkLst>
        </pc:cxnChg>
        <pc:cxnChg chg="add mod">
          <ac:chgData name="DeHart, Stephanie" userId="69486e51-f5a3-47fa-a1e8-d600d3da159f" providerId="ADAL" clId="{B506FC49-130E-4A2A-9D8D-FEFE1B83CC2F}" dt="2025-05-30T23:03:22.434" v="10594" actId="1076"/>
          <ac:cxnSpMkLst>
            <pc:docMk/>
            <pc:sldMk cId="907108460" sldId="301"/>
            <ac:cxnSpMk id="54" creationId="{2CA13B8C-C18E-4EFC-99C8-8820BE41ECE9}"/>
          </ac:cxnSpMkLst>
        </pc:cxnChg>
        <pc:cxnChg chg="add mod">
          <ac:chgData name="DeHart, Stephanie" userId="69486e51-f5a3-47fa-a1e8-d600d3da159f" providerId="ADAL" clId="{B506FC49-130E-4A2A-9D8D-FEFE1B83CC2F}" dt="2025-05-30T23:03:34.799" v="10597" actId="14100"/>
          <ac:cxnSpMkLst>
            <pc:docMk/>
            <pc:sldMk cId="907108460" sldId="301"/>
            <ac:cxnSpMk id="56" creationId="{A482E4B6-2810-4F28-B3A4-1C3E204E8D79}"/>
          </ac:cxnSpMkLst>
        </pc:cxnChg>
      </pc:sldChg>
      <pc:sldChg chg="addSp modSp new mod modAnim modNotesTx">
        <pc:chgData name="DeHart, Stephanie" userId="69486e51-f5a3-47fa-a1e8-d600d3da159f" providerId="ADAL" clId="{B506FC49-130E-4A2A-9D8D-FEFE1B83CC2F}" dt="2025-05-31T00:02:34.859" v="11602" actId="20577"/>
        <pc:sldMkLst>
          <pc:docMk/>
          <pc:sldMk cId="1097631068" sldId="302"/>
        </pc:sldMkLst>
        <pc:spChg chg="mod">
          <ac:chgData name="DeHart, Stephanie" userId="69486e51-f5a3-47fa-a1e8-d600d3da159f" providerId="ADAL" clId="{B506FC49-130E-4A2A-9D8D-FEFE1B83CC2F}" dt="2025-05-30T23:54:37.251" v="11433" actId="20577"/>
          <ac:spMkLst>
            <pc:docMk/>
            <pc:sldMk cId="1097631068" sldId="302"/>
            <ac:spMk id="2" creationId="{2B810701-E031-41DA-BFD5-27EB8E18FE88}"/>
          </ac:spMkLst>
        </pc:spChg>
        <pc:spChg chg="add mod">
          <ac:chgData name="DeHart, Stephanie" userId="69486e51-f5a3-47fa-a1e8-d600d3da159f" providerId="ADAL" clId="{B506FC49-130E-4A2A-9D8D-FEFE1B83CC2F}" dt="2025-05-30T23:56:19.589" v="11434"/>
          <ac:spMkLst>
            <pc:docMk/>
            <pc:sldMk cId="1097631068" sldId="302"/>
            <ac:spMk id="5" creationId="{219CA815-2569-4A93-8041-F09CC5378CA3}"/>
          </ac:spMkLst>
        </pc:spChg>
        <pc:spChg chg="add mod">
          <ac:chgData name="DeHart, Stephanie" userId="69486e51-f5a3-47fa-a1e8-d600d3da159f" providerId="ADAL" clId="{B506FC49-130E-4A2A-9D8D-FEFE1B83CC2F}" dt="2025-05-30T23:56:19.589" v="11434"/>
          <ac:spMkLst>
            <pc:docMk/>
            <pc:sldMk cId="1097631068" sldId="302"/>
            <ac:spMk id="6" creationId="{7AB0254B-AA0B-43C6-A8B9-43D4CDC5507D}"/>
          </ac:spMkLst>
        </pc:spChg>
        <pc:spChg chg="add mod">
          <ac:chgData name="DeHart, Stephanie" userId="69486e51-f5a3-47fa-a1e8-d600d3da159f" providerId="ADAL" clId="{B506FC49-130E-4A2A-9D8D-FEFE1B83CC2F}" dt="2025-05-30T23:56:19.589" v="11434"/>
          <ac:spMkLst>
            <pc:docMk/>
            <pc:sldMk cId="1097631068" sldId="302"/>
            <ac:spMk id="7" creationId="{F62D2FFA-B4BC-44DC-BC34-AD368926C54D}"/>
          </ac:spMkLst>
        </pc:spChg>
        <pc:spChg chg="add mod">
          <ac:chgData name="DeHart, Stephanie" userId="69486e51-f5a3-47fa-a1e8-d600d3da159f" providerId="ADAL" clId="{B506FC49-130E-4A2A-9D8D-FEFE1B83CC2F}" dt="2025-05-30T23:56:19.589" v="11434"/>
          <ac:spMkLst>
            <pc:docMk/>
            <pc:sldMk cId="1097631068" sldId="302"/>
            <ac:spMk id="10" creationId="{9601D221-198B-433A-AA9F-5EB55FF24E30}"/>
          </ac:spMkLst>
        </pc:spChg>
        <pc:spChg chg="add mod">
          <ac:chgData name="DeHart, Stephanie" userId="69486e51-f5a3-47fa-a1e8-d600d3da159f" providerId="ADAL" clId="{B506FC49-130E-4A2A-9D8D-FEFE1B83CC2F}" dt="2025-05-30T23:56:19.589" v="11434"/>
          <ac:spMkLst>
            <pc:docMk/>
            <pc:sldMk cId="1097631068" sldId="302"/>
            <ac:spMk id="11" creationId="{3E7C5EAD-2F4B-4303-8FF1-3A4909257CB2}"/>
          </ac:spMkLst>
        </pc:spChg>
        <pc:spChg chg="add mod">
          <ac:chgData name="DeHart, Stephanie" userId="69486e51-f5a3-47fa-a1e8-d600d3da159f" providerId="ADAL" clId="{B506FC49-130E-4A2A-9D8D-FEFE1B83CC2F}" dt="2025-05-30T23:56:49.135" v="11451" actId="1037"/>
          <ac:spMkLst>
            <pc:docMk/>
            <pc:sldMk cId="1097631068" sldId="302"/>
            <ac:spMk id="12" creationId="{34171B03-1BB4-459E-B33C-0CFE80C10E4D}"/>
          </ac:spMkLst>
        </pc:spChg>
        <pc:spChg chg="add mod">
          <ac:chgData name="DeHart, Stephanie" userId="69486e51-f5a3-47fa-a1e8-d600d3da159f" providerId="ADAL" clId="{B506FC49-130E-4A2A-9D8D-FEFE1B83CC2F}" dt="2025-05-31T00:01:54.778" v="11564" actId="20577"/>
          <ac:spMkLst>
            <pc:docMk/>
            <pc:sldMk cId="1097631068" sldId="302"/>
            <ac:spMk id="13" creationId="{F4B074CE-4643-4856-B094-8859070D6D7A}"/>
          </ac:spMkLst>
        </pc:spChg>
        <pc:spChg chg="add mod">
          <ac:chgData name="DeHart, Stephanie" userId="69486e51-f5a3-47fa-a1e8-d600d3da159f" providerId="ADAL" clId="{B506FC49-130E-4A2A-9D8D-FEFE1B83CC2F}" dt="2025-05-30T23:57:46.292" v="11461" actId="113"/>
          <ac:spMkLst>
            <pc:docMk/>
            <pc:sldMk cId="1097631068" sldId="302"/>
            <ac:spMk id="14" creationId="{1C3DB20D-08F2-4B8F-B493-42A3F0FEECE6}"/>
          </ac:spMkLst>
        </pc:spChg>
        <pc:spChg chg="add mod">
          <ac:chgData name="DeHart, Stephanie" userId="69486e51-f5a3-47fa-a1e8-d600d3da159f" providerId="ADAL" clId="{B506FC49-130E-4A2A-9D8D-FEFE1B83CC2F}" dt="2025-05-30T23:57:09.816" v="11456" actId="14100"/>
          <ac:spMkLst>
            <pc:docMk/>
            <pc:sldMk cId="1097631068" sldId="302"/>
            <ac:spMk id="15" creationId="{43EF5C3A-7403-45E5-8677-0FC078B81010}"/>
          </ac:spMkLst>
        </pc:spChg>
        <pc:spChg chg="add mod">
          <ac:chgData name="DeHart, Stephanie" userId="69486e51-f5a3-47fa-a1e8-d600d3da159f" providerId="ADAL" clId="{B506FC49-130E-4A2A-9D8D-FEFE1B83CC2F}" dt="2025-05-30T23:57:15.026" v="11457" actId="14100"/>
          <ac:spMkLst>
            <pc:docMk/>
            <pc:sldMk cId="1097631068" sldId="302"/>
            <ac:spMk id="16" creationId="{9047D07D-4824-4DAF-805B-9BAF7D1EE721}"/>
          </ac:spMkLst>
        </pc:spChg>
        <pc:cxnChg chg="add mod">
          <ac:chgData name="DeHart, Stephanie" userId="69486e51-f5a3-47fa-a1e8-d600d3da159f" providerId="ADAL" clId="{B506FC49-130E-4A2A-9D8D-FEFE1B83CC2F}" dt="2025-05-30T23:56:19.589" v="11434"/>
          <ac:cxnSpMkLst>
            <pc:docMk/>
            <pc:sldMk cId="1097631068" sldId="302"/>
            <ac:cxnSpMk id="8" creationId="{3FF4A0A2-91D4-46CB-84B7-D62A2E7878D0}"/>
          </ac:cxnSpMkLst>
        </pc:cxnChg>
        <pc:cxnChg chg="add mod">
          <ac:chgData name="DeHart, Stephanie" userId="69486e51-f5a3-47fa-a1e8-d600d3da159f" providerId="ADAL" clId="{B506FC49-130E-4A2A-9D8D-FEFE1B83CC2F}" dt="2025-05-30T23:56:19.589" v="11434"/>
          <ac:cxnSpMkLst>
            <pc:docMk/>
            <pc:sldMk cId="1097631068" sldId="302"/>
            <ac:cxnSpMk id="9" creationId="{C7F7CEC3-4131-49A5-A01B-7D7EF30C8B8F}"/>
          </ac:cxnSpMkLst>
        </pc:cxnChg>
      </pc:sldChg>
      <pc:sldChg chg="add del">
        <pc:chgData name="DeHart, Stephanie" userId="69486e51-f5a3-47fa-a1e8-d600d3da159f" providerId="ADAL" clId="{B506FC49-130E-4A2A-9D8D-FEFE1B83CC2F}" dt="2025-05-30T23:20:55.050" v="10945" actId="47"/>
        <pc:sldMkLst>
          <pc:docMk/>
          <pc:sldMk cId="2343810880" sldId="302"/>
        </pc:sldMkLst>
      </pc:sldChg>
      <pc:sldChg chg="addSp delSp modSp add mod modAnim modNotesTx">
        <pc:chgData name="DeHart, Stephanie" userId="69486e51-f5a3-47fa-a1e8-d600d3da159f" providerId="ADAL" clId="{B506FC49-130E-4A2A-9D8D-FEFE1B83CC2F}" dt="2025-05-31T00:05:18.116" v="11717" actId="20577"/>
        <pc:sldMkLst>
          <pc:docMk/>
          <pc:sldMk cId="1412519329" sldId="303"/>
        </pc:sldMkLst>
        <pc:spChg chg="add del">
          <ac:chgData name="DeHart, Stephanie" userId="69486e51-f5a3-47fa-a1e8-d600d3da159f" providerId="ADAL" clId="{B506FC49-130E-4A2A-9D8D-FEFE1B83CC2F}" dt="2025-05-31T00:03:54.246" v="11608" actId="22"/>
          <ac:spMkLst>
            <pc:docMk/>
            <pc:sldMk cId="1412519329" sldId="303"/>
            <ac:spMk id="18" creationId="{53676B38-36E5-4513-8061-F823B70D7FA9}"/>
          </ac:spMkLst>
        </pc:spChg>
        <pc:spChg chg="add mod">
          <ac:chgData name="DeHart, Stephanie" userId="69486e51-f5a3-47fa-a1e8-d600d3da159f" providerId="ADAL" clId="{B506FC49-130E-4A2A-9D8D-FEFE1B83CC2F}" dt="2025-05-31T00:04:28.214" v="11691" actId="1037"/>
          <ac:spMkLst>
            <pc:docMk/>
            <pc:sldMk cId="1412519329" sldId="303"/>
            <ac:spMk id="19" creationId="{64148673-77FA-4FDC-A60C-38B7A0201071}"/>
          </ac:spMkLst>
        </pc:spChg>
      </pc:sldChg>
      <pc:sldChg chg="add modAnim modNotesTx">
        <pc:chgData name="DeHart, Stephanie" userId="69486e51-f5a3-47fa-a1e8-d600d3da159f" providerId="ADAL" clId="{B506FC49-130E-4A2A-9D8D-FEFE1B83CC2F}" dt="2025-05-31T00:06:17.951" v="11722"/>
        <pc:sldMkLst>
          <pc:docMk/>
          <pc:sldMk cId="462989231" sldId="304"/>
        </pc:sldMkLst>
      </pc:sldChg>
      <pc:sldChg chg="add modAnim modNotesTx">
        <pc:chgData name="DeHart, Stephanie" userId="69486e51-f5a3-47fa-a1e8-d600d3da159f" providerId="ADAL" clId="{B506FC49-130E-4A2A-9D8D-FEFE1B83CC2F}" dt="2025-05-31T00:08:24.244" v="11757" actId="20577"/>
        <pc:sldMkLst>
          <pc:docMk/>
          <pc:sldMk cId="2716731123" sldId="305"/>
        </pc:sldMkLst>
      </pc:sldChg>
      <pc:sldChg chg="addSp delSp modSp new mod modClrScheme modAnim chgLayout modNotesTx">
        <pc:chgData name="DeHart, Stephanie" userId="69486e51-f5a3-47fa-a1e8-d600d3da159f" providerId="ADAL" clId="{B506FC49-130E-4A2A-9D8D-FEFE1B83CC2F}" dt="2025-05-31T02:05:10.253" v="14241" actId="20577"/>
        <pc:sldMkLst>
          <pc:docMk/>
          <pc:sldMk cId="1549703510" sldId="306"/>
        </pc:sldMkLst>
        <pc:spChg chg="mod ord">
          <ac:chgData name="DeHart, Stephanie" userId="69486e51-f5a3-47fa-a1e8-d600d3da159f" providerId="ADAL" clId="{B506FC49-130E-4A2A-9D8D-FEFE1B83CC2F}" dt="2025-05-31T02:05:10.253" v="14241" actId="20577"/>
          <ac:spMkLst>
            <pc:docMk/>
            <pc:sldMk cId="1549703510" sldId="306"/>
            <ac:spMk id="2" creationId="{AD6B7DA7-5987-4DA5-86E3-FE2029500328}"/>
          </ac:spMkLst>
        </pc:spChg>
        <pc:spChg chg="mod ord">
          <ac:chgData name="DeHart, Stephanie" userId="69486e51-f5a3-47fa-a1e8-d600d3da159f" providerId="ADAL" clId="{B506FC49-130E-4A2A-9D8D-FEFE1B83CC2F}" dt="2025-05-31T00:09:47.484" v="11821" actId="700"/>
          <ac:spMkLst>
            <pc:docMk/>
            <pc:sldMk cId="1549703510" sldId="306"/>
            <ac:spMk id="3" creationId="{4D905C4A-C100-48BE-A48A-9D5AD4765B3C}"/>
          </ac:spMkLst>
        </pc:spChg>
        <pc:spChg chg="mod ord">
          <ac:chgData name="DeHart, Stephanie" userId="69486e51-f5a3-47fa-a1e8-d600d3da159f" providerId="ADAL" clId="{B506FC49-130E-4A2A-9D8D-FEFE1B83CC2F}" dt="2025-05-31T00:09:47.484" v="11821" actId="700"/>
          <ac:spMkLst>
            <pc:docMk/>
            <pc:sldMk cId="1549703510" sldId="306"/>
            <ac:spMk id="4" creationId="{615A93C1-D3A7-49D1-B720-D6056FBF8001}"/>
          </ac:spMkLst>
        </pc:spChg>
        <pc:spChg chg="add mod ord">
          <ac:chgData name="DeHart, Stephanie" userId="69486e51-f5a3-47fa-a1e8-d600d3da159f" providerId="ADAL" clId="{B506FC49-130E-4A2A-9D8D-FEFE1B83CC2F}" dt="2025-05-31T00:18:20.785" v="12271" actId="20577"/>
          <ac:spMkLst>
            <pc:docMk/>
            <pc:sldMk cId="1549703510" sldId="306"/>
            <ac:spMk id="5" creationId="{9F6FFE62-73FC-4A02-8E6A-5F942B2E2A09}"/>
          </ac:spMkLst>
        </pc:spChg>
        <pc:spChg chg="add mod">
          <ac:chgData name="DeHart, Stephanie" userId="69486e51-f5a3-47fa-a1e8-d600d3da159f" providerId="ADAL" clId="{B506FC49-130E-4A2A-9D8D-FEFE1B83CC2F}" dt="2025-05-31T00:14:16.534" v="12167" actId="164"/>
          <ac:spMkLst>
            <pc:docMk/>
            <pc:sldMk cId="1549703510" sldId="306"/>
            <ac:spMk id="6" creationId="{52A577FC-5B32-45BE-82EF-0DB2D14AACD5}"/>
          </ac:spMkLst>
        </pc:spChg>
        <pc:spChg chg="add mod">
          <ac:chgData name="DeHart, Stephanie" userId="69486e51-f5a3-47fa-a1e8-d600d3da159f" providerId="ADAL" clId="{B506FC49-130E-4A2A-9D8D-FEFE1B83CC2F}" dt="2025-05-31T00:14:16.534" v="12167" actId="164"/>
          <ac:spMkLst>
            <pc:docMk/>
            <pc:sldMk cId="1549703510" sldId="306"/>
            <ac:spMk id="7" creationId="{47CF1561-CBB7-49A9-879B-8D2654B2259F}"/>
          </ac:spMkLst>
        </pc:spChg>
        <pc:spChg chg="add mod">
          <ac:chgData name="DeHart, Stephanie" userId="69486e51-f5a3-47fa-a1e8-d600d3da159f" providerId="ADAL" clId="{B506FC49-130E-4A2A-9D8D-FEFE1B83CC2F}" dt="2025-05-31T00:14:16.534" v="12167" actId="164"/>
          <ac:spMkLst>
            <pc:docMk/>
            <pc:sldMk cId="1549703510" sldId="306"/>
            <ac:spMk id="8" creationId="{C0DD2983-AEB4-409F-B3BE-4B8A945F4987}"/>
          </ac:spMkLst>
        </pc:spChg>
        <pc:spChg chg="add mod">
          <ac:chgData name="DeHart, Stephanie" userId="69486e51-f5a3-47fa-a1e8-d600d3da159f" providerId="ADAL" clId="{B506FC49-130E-4A2A-9D8D-FEFE1B83CC2F}" dt="2025-05-31T00:14:16.534" v="12167" actId="164"/>
          <ac:spMkLst>
            <pc:docMk/>
            <pc:sldMk cId="1549703510" sldId="306"/>
            <ac:spMk id="9" creationId="{DEFD2010-AC4C-4242-8768-2DDFF44DD5AB}"/>
          </ac:spMkLst>
        </pc:spChg>
        <pc:spChg chg="add mod">
          <ac:chgData name="DeHart, Stephanie" userId="69486e51-f5a3-47fa-a1e8-d600d3da159f" providerId="ADAL" clId="{B506FC49-130E-4A2A-9D8D-FEFE1B83CC2F}" dt="2025-05-31T00:14:16.534" v="12167" actId="164"/>
          <ac:spMkLst>
            <pc:docMk/>
            <pc:sldMk cId="1549703510" sldId="306"/>
            <ac:spMk id="10" creationId="{14341C2A-B64E-494C-9A54-282353C8FE8A}"/>
          </ac:spMkLst>
        </pc:spChg>
        <pc:spChg chg="add mod">
          <ac:chgData name="DeHart, Stephanie" userId="69486e51-f5a3-47fa-a1e8-d600d3da159f" providerId="ADAL" clId="{B506FC49-130E-4A2A-9D8D-FEFE1B83CC2F}" dt="2025-05-31T00:14:16.534" v="12167" actId="164"/>
          <ac:spMkLst>
            <pc:docMk/>
            <pc:sldMk cId="1549703510" sldId="306"/>
            <ac:spMk id="11" creationId="{D43D5CAE-32F7-4713-BF2C-15C2A3BCF3AB}"/>
          </ac:spMkLst>
        </pc:spChg>
        <pc:spChg chg="add mod">
          <ac:chgData name="DeHart, Stephanie" userId="69486e51-f5a3-47fa-a1e8-d600d3da159f" providerId="ADAL" clId="{B506FC49-130E-4A2A-9D8D-FEFE1B83CC2F}" dt="2025-05-31T00:14:16.534" v="12167" actId="164"/>
          <ac:spMkLst>
            <pc:docMk/>
            <pc:sldMk cId="1549703510" sldId="306"/>
            <ac:spMk id="12" creationId="{A8C46A57-F32F-49B3-9B7D-1000060A1EC2}"/>
          </ac:spMkLst>
        </pc:spChg>
        <pc:spChg chg="add mod">
          <ac:chgData name="DeHart, Stephanie" userId="69486e51-f5a3-47fa-a1e8-d600d3da159f" providerId="ADAL" clId="{B506FC49-130E-4A2A-9D8D-FEFE1B83CC2F}" dt="2025-05-31T00:14:16.534" v="12167" actId="164"/>
          <ac:spMkLst>
            <pc:docMk/>
            <pc:sldMk cId="1549703510" sldId="306"/>
            <ac:spMk id="13" creationId="{DF840E2B-97F0-4B0F-B5F9-5C7E5FC7388A}"/>
          </ac:spMkLst>
        </pc:spChg>
        <pc:spChg chg="add mod">
          <ac:chgData name="DeHart, Stephanie" userId="69486e51-f5a3-47fa-a1e8-d600d3da159f" providerId="ADAL" clId="{B506FC49-130E-4A2A-9D8D-FEFE1B83CC2F}" dt="2025-05-31T00:14:16.534" v="12167" actId="164"/>
          <ac:spMkLst>
            <pc:docMk/>
            <pc:sldMk cId="1549703510" sldId="306"/>
            <ac:spMk id="14" creationId="{0503F82F-C784-4ECE-B0BB-B1A616CC7357}"/>
          </ac:spMkLst>
        </pc:spChg>
        <pc:spChg chg="add mod">
          <ac:chgData name="DeHart, Stephanie" userId="69486e51-f5a3-47fa-a1e8-d600d3da159f" providerId="ADAL" clId="{B506FC49-130E-4A2A-9D8D-FEFE1B83CC2F}" dt="2025-05-31T00:21:10.987" v="12301" actId="14100"/>
          <ac:spMkLst>
            <pc:docMk/>
            <pc:sldMk cId="1549703510" sldId="306"/>
            <ac:spMk id="17" creationId="{4F51738D-8691-4DEA-BAA4-D501C267563D}"/>
          </ac:spMkLst>
        </pc:spChg>
        <pc:grpChg chg="add del mod">
          <ac:chgData name="DeHart, Stephanie" userId="69486e51-f5a3-47fa-a1e8-d600d3da159f" providerId="ADAL" clId="{B506FC49-130E-4A2A-9D8D-FEFE1B83CC2F}" dt="2025-05-31T00:14:37.164" v="12173" actId="478"/>
          <ac:grpSpMkLst>
            <pc:docMk/>
            <pc:sldMk cId="1549703510" sldId="306"/>
            <ac:grpSpMk id="15" creationId="{F615F571-EEA3-427B-B380-627AD3C29689}"/>
          </ac:grpSpMkLst>
        </pc:grpChg>
        <pc:picChg chg="add mod">
          <ac:chgData name="DeHart, Stephanie" userId="69486e51-f5a3-47fa-a1e8-d600d3da159f" providerId="ADAL" clId="{B506FC49-130E-4A2A-9D8D-FEFE1B83CC2F}" dt="2025-05-31T00:15:22.527" v="12206" actId="1035"/>
          <ac:picMkLst>
            <pc:docMk/>
            <pc:sldMk cId="1549703510" sldId="306"/>
            <ac:picMk id="16" creationId="{5DFBF85C-0F2F-4EBD-B814-EA5B7C6A1FFF}"/>
          </ac:picMkLst>
        </pc:picChg>
      </pc:sldChg>
      <pc:sldChg chg="addSp modSp new mod modAnim modNotesTx">
        <pc:chgData name="DeHart, Stephanie" userId="69486e51-f5a3-47fa-a1e8-d600d3da159f" providerId="ADAL" clId="{B506FC49-130E-4A2A-9D8D-FEFE1B83CC2F}" dt="2025-05-31T00:30:44.153" v="12600" actId="14100"/>
        <pc:sldMkLst>
          <pc:docMk/>
          <pc:sldMk cId="1809862239" sldId="307"/>
        </pc:sldMkLst>
        <pc:spChg chg="mod">
          <ac:chgData name="DeHart, Stephanie" userId="69486e51-f5a3-47fa-a1e8-d600d3da159f" providerId="ADAL" clId="{B506FC49-130E-4A2A-9D8D-FEFE1B83CC2F}" dt="2025-05-31T00:23:12.649" v="12377" actId="14100"/>
          <ac:spMkLst>
            <pc:docMk/>
            <pc:sldMk cId="1809862239" sldId="307"/>
            <ac:spMk id="2" creationId="{A799258D-4E28-42CA-B0C6-A212134D82EC}"/>
          </ac:spMkLst>
        </pc:spChg>
        <pc:spChg chg="mod">
          <ac:chgData name="DeHart, Stephanie" userId="69486e51-f5a3-47fa-a1e8-d600d3da159f" providerId="ADAL" clId="{B506FC49-130E-4A2A-9D8D-FEFE1B83CC2F}" dt="2025-05-31T00:30:44.153" v="12600" actId="14100"/>
          <ac:spMkLst>
            <pc:docMk/>
            <pc:sldMk cId="1809862239" sldId="307"/>
            <ac:spMk id="3" creationId="{E7BCDB67-530C-4362-A772-F16BC3DD5391}"/>
          </ac:spMkLst>
        </pc:spChg>
        <pc:spChg chg="add mod">
          <ac:chgData name="DeHart, Stephanie" userId="69486e51-f5a3-47fa-a1e8-d600d3da159f" providerId="ADAL" clId="{B506FC49-130E-4A2A-9D8D-FEFE1B83CC2F}" dt="2025-05-31T00:26:20.146" v="12527" actId="1037"/>
          <ac:spMkLst>
            <pc:docMk/>
            <pc:sldMk cId="1809862239" sldId="307"/>
            <ac:spMk id="7" creationId="{592BAB2B-601A-41B5-AF13-2034815F2670}"/>
          </ac:spMkLst>
        </pc:spChg>
        <pc:spChg chg="add mod">
          <ac:chgData name="DeHart, Stephanie" userId="69486e51-f5a3-47fa-a1e8-d600d3da159f" providerId="ADAL" clId="{B506FC49-130E-4A2A-9D8D-FEFE1B83CC2F}" dt="2025-05-31T00:26:36.292" v="12529" actId="2711"/>
          <ac:spMkLst>
            <pc:docMk/>
            <pc:sldMk cId="1809862239" sldId="307"/>
            <ac:spMk id="8" creationId="{C1BB0096-604C-491A-9D8F-87E9FEB26A78}"/>
          </ac:spMkLst>
        </pc:spChg>
        <pc:spChg chg="add mod">
          <ac:chgData name="DeHart, Stephanie" userId="69486e51-f5a3-47fa-a1e8-d600d3da159f" providerId="ADAL" clId="{B506FC49-130E-4A2A-9D8D-FEFE1B83CC2F}" dt="2025-05-31T00:26:36.292" v="12529" actId="2711"/>
          <ac:spMkLst>
            <pc:docMk/>
            <pc:sldMk cId="1809862239" sldId="307"/>
            <ac:spMk id="9" creationId="{EF04CE28-899B-4D0C-B05C-0F5FDDA23BCF}"/>
          </ac:spMkLst>
        </pc:spChg>
        <pc:spChg chg="add mod">
          <ac:chgData name="DeHart, Stephanie" userId="69486e51-f5a3-47fa-a1e8-d600d3da159f" providerId="ADAL" clId="{B506FC49-130E-4A2A-9D8D-FEFE1B83CC2F}" dt="2025-05-31T00:27:00.177" v="12531" actId="1076"/>
          <ac:spMkLst>
            <pc:docMk/>
            <pc:sldMk cId="1809862239" sldId="307"/>
            <ac:spMk id="10" creationId="{D65F84AA-41BA-4E38-B06D-96BA980DD3B8}"/>
          </ac:spMkLst>
        </pc:spChg>
        <pc:spChg chg="add mod">
          <ac:chgData name="DeHart, Stephanie" userId="69486e51-f5a3-47fa-a1e8-d600d3da159f" providerId="ADAL" clId="{B506FC49-130E-4A2A-9D8D-FEFE1B83CC2F}" dt="2025-05-31T00:26:36.292" v="12529" actId="2711"/>
          <ac:spMkLst>
            <pc:docMk/>
            <pc:sldMk cId="1809862239" sldId="307"/>
            <ac:spMk id="11" creationId="{0814B079-4F3E-4596-B20A-519BA4830D10}"/>
          </ac:spMkLst>
        </pc:spChg>
        <pc:picChg chg="add mod">
          <ac:chgData name="DeHart, Stephanie" userId="69486e51-f5a3-47fa-a1e8-d600d3da159f" providerId="ADAL" clId="{B506FC49-130E-4A2A-9D8D-FEFE1B83CC2F}" dt="2025-05-31T00:25:24.353" v="12502" actId="1035"/>
          <ac:picMkLst>
            <pc:docMk/>
            <pc:sldMk cId="1809862239" sldId="307"/>
            <ac:picMk id="6" creationId="{8E119A01-18F2-4F71-ACD2-164D72A0B194}"/>
          </ac:picMkLst>
        </pc:picChg>
      </pc:sldChg>
      <pc:sldChg chg="modSp new del mod">
        <pc:chgData name="DeHart, Stephanie" userId="69486e51-f5a3-47fa-a1e8-d600d3da159f" providerId="ADAL" clId="{B506FC49-130E-4A2A-9D8D-FEFE1B83CC2F}" dt="2025-05-31T00:25:42.447" v="12510" actId="47"/>
        <pc:sldMkLst>
          <pc:docMk/>
          <pc:sldMk cId="2553157472" sldId="308"/>
        </pc:sldMkLst>
        <pc:spChg chg="mod">
          <ac:chgData name="DeHart, Stephanie" userId="69486e51-f5a3-47fa-a1e8-d600d3da159f" providerId="ADAL" clId="{B506FC49-130E-4A2A-9D8D-FEFE1B83CC2F}" dt="2025-05-31T00:25:40.163" v="12509" actId="15"/>
          <ac:spMkLst>
            <pc:docMk/>
            <pc:sldMk cId="2553157472" sldId="308"/>
            <ac:spMk id="3" creationId="{2BE852A1-0DB9-4BF7-AC67-35D03BF61565}"/>
          </ac:spMkLst>
        </pc:spChg>
      </pc:sldChg>
      <pc:sldChg chg="addSp delSp modSp new mod modAnim modNotesTx">
        <pc:chgData name="DeHart, Stephanie" userId="69486e51-f5a3-47fa-a1e8-d600d3da159f" providerId="ADAL" clId="{B506FC49-130E-4A2A-9D8D-FEFE1B83CC2F}" dt="2025-05-31T00:40:24.487" v="12722"/>
        <pc:sldMkLst>
          <pc:docMk/>
          <pc:sldMk cId="3572877350" sldId="308"/>
        </pc:sldMkLst>
        <pc:spChg chg="mod">
          <ac:chgData name="DeHart, Stephanie" userId="69486e51-f5a3-47fa-a1e8-d600d3da159f" providerId="ADAL" clId="{B506FC49-130E-4A2A-9D8D-FEFE1B83CC2F}" dt="2025-05-31T00:28:32.267" v="12576" actId="20577"/>
          <ac:spMkLst>
            <pc:docMk/>
            <pc:sldMk cId="3572877350" sldId="308"/>
            <ac:spMk id="2" creationId="{945775B0-26BA-4448-BDD4-E035B41D1682}"/>
          </ac:spMkLst>
        </pc:spChg>
        <pc:spChg chg="mod">
          <ac:chgData name="DeHart, Stephanie" userId="69486e51-f5a3-47fa-a1e8-d600d3da159f" providerId="ADAL" clId="{B506FC49-130E-4A2A-9D8D-FEFE1B83CC2F}" dt="2025-05-31T00:35:32.114" v="12712" actId="20577"/>
          <ac:spMkLst>
            <pc:docMk/>
            <pc:sldMk cId="3572877350" sldId="308"/>
            <ac:spMk id="3" creationId="{0A981D47-F96B-4E45-866D-B4DCC97F3B42}"/>
          </ac:spMkLst>
        </pc:spChg>
        <pc:spChg chg="add del mod">
          <ac:chgData name="DeHart, Stephanie" userId="69486e51-f5a3-47fa-a1e8-d600d3da159f" providerId="ADAL" clId="{B506FC49-130E-4A2A-9D8D-FEFE1B83CC2F}" dt="2025-05-31T00:31:03.729" v="12602"/>
          <ac:spMkLst>
            <pc:docMk/>
            <pc:sldMk cId="3572877350" sldId="308"/>
            <ac:spMk id="6" creationId="{7105E568-8006-47A5-A707-DAB4027B4C84}"/>
          </ac:spMkLst>
        </pc:spChg>
        <pc:spChg chg="add del mod">
          <ac:chgData name="DeHart, Stephanie" userId="69486e51-f5a3-47fa-a1e8-d600d3da159f" providerId="ADAL" clId="{B506FC49-130E-4A2A-9D8D-FEFE1B83CC2F}" dt="2025-05-31T00:31:03.729" v="12602"/>
          <ac:spMkLst>
            <pc:docMk/>
            <pc:sldMk cId="3572877350" sldId="308"/>
            <ac:spMk id="7" creationId="{BB122A1C-2FBF-4ADB-B569-3A30F1B6F5A1}"/>
          </ac:spMkLst>
        </pc:spChg>
        <pc:spChg chg="add del mod">
          <ac:chgData name="DeHart, Stephanie" userId="69486e51-f5a3-47fa-a1e8-d600d3da159f" providerId="ADAL" clId="{B506FC49-130E-4A2A-9D8D-FEFE1B83CC2F}" dt="2025-05-31T00:31:03.729" v="12602"/>
          <ac:spMkLst>
            <pc:docMk/>
            <pc:sldMk cId="3572877350" sldId="308"/>
            <ac:spMk id="8" creationId="{36A3898D-A2A7-4B05-9E26-25E9E8F3E609}"/>
          </ac:spMkLst>
        </pc:spChg>
        <pc:spChg chg="add del mod">
          <ac:chgData name="DeHart, Stephanie" userId="69486e51-f5a3-47fa-a1e8-d600d3da159f" providerId="ADAL" clId="{B506FC49-130E-4A2A-9D8D-FEFE1B83CC2F}" dt="2025-05-31T00:31:19.607" v="12607" actId="21"/>
          <ac:spMkLst>
            <pc:docMk/>
            <pc:sldMk cId="3572877350" sldId="308"/>
            <ac:spMk id="10" creationId="{5544D42E-412F-4540-9A7C-6189D7F61D15}"/>
          </ac:spMkLst>
        </pc:spChg>
        <pc:spChg chg="add del mod">
          <ac:chgData name="DeHart, Stephanie" userId="69486e51-f5a3-47fa-a1e8-d600d3da159f" providerId="ADAL" clId="{B506FC49-130E-4A2A-9D8D-FEFE1B83CC2F}" dt="2025-05-31T00:31:19.607" v="12607" actId="21"/>
          <ac:spMkLst>
            <pc:docMk/>
            <pc:sldMk cId="3572877350" sldId="308"/>
            <ac:spMk id="11" creationId="{5C05825C-D0FD-425D-A72A-958F88E5CB0D}"/>
          </ac:spMkLst>
        </pc:spChg>
        <pc:spChg chg="add del mod">
          <ac:chgData name="DeHart, Stephanie" userId="69486e51-f5a3-47fa-a1e8-d600d3da159f" providerId="ADAL" clId="{B506FC49-130E-4A2A-9D8D-FEFE1B83CC2F}" dt="2025-05-31T00:31:15.262" v="12606" actId="478"/>
          <ac:spMkLst>
            <pc:docMk/>
            <pc:sldMk cId="3572877350" sldId="308"/>
            <ac:spMk id="12" creationId="{68635950-3CD2-4B92-9359-8ABF034DE6C6}"/>
          </ac:spMkLst>
        </pc:spChg>
        <pc:spChg chg="add mod">
          <ac:chgData name="DeHart, Stephanie" userId="69486e51-f5a3-47fa-a1e8-d600d3da159f" providerId="ADAL" clId="{B506FC49-130E-4A2A-9D8D-FEFE1B83CC2F}" dt="2025-05-31T00:33:23.524" v="12671" actId="1035"/>
          <ac:spMkLst>
            <pc:docMk/>
            <pc:sldMk cId="3572877350" sldId="308"/>
            <ac:spMk id="14" creationId="{98E21A33-0184-4C35-89CC-0F07937D297E}"/>
          </ac:spMkLst>
        </pc:spChg>
        <pc:spChg chg="add mod">
          <ac:chgData name="DeHart, Stephanie" userId="69486e51-f5a3-47fa-a1e8-d600d3da159f" providerId="ADAL" clId="{B506FC49-130E-4A2A-9D8D-FEFE1B83CC2F}" dt="2025-05-31T00:33:56.036" v="12683" actId="1076"/>
          <ac:spMkLst>
            <pc:docMk/>
            <pc:sldMk cId="3572877350" sldId="308"/>
            <ac:spMk id="15" creationId="{ABE24B43-3510-4DBA-A3C3-EB934E3DB7CB}"/>
          </ac:spMkLst>
        </pc:spChg>
        <pc:picChg chg="add mod">
          <ac:chgData name="DeHart, Stephanie" userId="69486e51-f5a3-47fa-a1e8-d600d3da159f" providerId="ADAL" clId="{B506FC49-130E-4A2A-9D8D-FEFE1B83CC2F}" dt="2025-05-31T00:32:38.075" v="12645" actId="1038"/>
          <ac:picMkLst>
            <pc:docMk/>
            <pc:sldMk cId="3572877350" sldId="308"/>
            <ac:picMk id="9" creationId="{9FF46C1C-20A7-4381-AC53-ED030CA9C49B}"/>
          </ac:picMkLst>
        </pc:picChg>
        <pc:picChg chg="add mod">
          <ac:chgData name="DeHart, Stephanie" userId="69486e51-f5a3-47fa-a1e8-d600d3da159f" providerId="ADAL" clId="{B506FC49-130E-4A2A-9D8D-FEFE1B83CC2F}" dt="2025-05-31T00:32:38.075" v="12645" actId="1038"/>
          <ac:picMkLst>
            <pc:docMk/>
            <pc:sldMk cId="3572877350" sldId="308"/>
            <ac:picMk id="13" creationId="{F862C5F2-EFF0-410F-B56C-5062EE9B1476}"/>
          </ac:picMkLst>
        </pc:picChg>
        <pc:picChg chg="add mod">
          <ac:chgData name="DeHart, Stephanie" userId="69486e51-f5a3-47fa-a1e8-d600d3da159f" providerId="ADAL" clId="{B506FC49-130E-4A2A-9D8D-FEFE1B83CC2F}" dt="2025-05-31T00:34:05.432" v="12706" actId="1037"/>
          <ac:picMkLst>
            <pc:docMk/>
            <pc:sldMk cId="3572877350" sldId="308"/>
            <ac:picMk id="16" creationId="{348CF666-0605-4A22-ACE0-200E99BDC9CC}"/>
          </ac:picMkLst>
        </pc:picChg>
        <pc:picChg chg="add mod">
          <ac:chgData name="DeHart, Stephanie" userId="69486e51-f5a3-47fa-a1e8-d600d3da159f" providerId="ADAL" clId="{B506FC49-130E-4A2A-9D8D-FEFE1B83CC2F}" dt="2025-05-31T00:33:59.568" v="12692" actId="1037"/>
          <ac:picMkLst>
            <pc:docMk/>
            <pc:sldMk cId="3572877350" sldId="308"/>
            <ac:picMk id="17" creationId="{FE416C4F-1F34-4D89-A579-CC2857A6C70F}"/>
          </ac:picMkLst>
        </pc:picChg>
      </pc:sldChg>
      <pc:sldChg chg="addSp delSp modSp new mod modClrScheme modAnim chgLayout modNotesTx">
        <pc:chgData name="DeHart, Stephanie" userId="69486e51-f5a3-47fa-a1e8-d600d3da159f" providerId="ADAL" clId="{B506FC49-130E-4A2A-9D8D-FEFE1B83CC2F}" dt="2025-05-31T00:47:14.292" v="12838" actId="20577"/>
        <pc:sldMkLst>
          <pc:docMk/>
          <pc:sldMk cId="565293880" sldId="309"/>
        </pc:sldMkLst>
        <pc:spChg chg="mod ord">
          <ac:chgData name="DeHart, Stephanie" userId="69486e51-f5a3-47fa-a1e8-d600d3da159f" providerId="ADAL" clId="{B506FC49-130E-4A2A-9D8D-FEFE1B83CC2F}" dt="2025-05-31T00:44:29.471" v="12790" actId="14100"/>
          <ac:spMkLst>
            <pc:docMk/>
            <pc:sldMk cId="565293880" sldId="309"/>
            <ac:spMk id="2" creationId="{FAC00C36-7C62-4421-B7FF-7D1F4A1705C0}"/>
          </ac:spMkLst>
        </pc:spChg>
        <pc:spChg chg="del">
          <ac:chgData name="DeHart, Stephanie" userId="69486e51-f5a3-47fa-a1e8-d600d3da159f" providerId="ADAL" clId="{B506FC49-130E-4A2A-9D8D-FEFE1B83CC2F}" dt="2025-05-31T00:44:24.095" v="12785" actId="700"/>
          <ac:spMkLst>
            <pc:docMk/>
            <pc:sldMk cId="565293880" sldId="309"/>
            <ac:spMk id="3" creationId="{27E75DD4-A2A3-4FB1-AFFE-A8F8E7B710D9}"/>
          </ac:spMkLst>
        </pc:spChg>
        <pc:spChg chg="mod ord">
          <ac:chgData name="DeHart, Stephanie" userId="69486e51-f5a3-47fa-a1e8-d600d3da159f" providerId="ADAL" clId="{B506FC49-130E-4A2A-9D8D-FEFE1B83CC2F}" dt="2025-05-31T00:44:24.095" v="12785" actId="700"/>
          <ac:spMkLst>
            <pc:docMk/>
            <pc:sldMk cId="565293880" sldId="309"/>
            <ac:spMk id="4" creationId="{1108DC51-3B08-4DB3-B4CA-C6098682583F}"/>
          </ac:spMkLst>
        </pc:spChg>
        <pc:spChg chg="mod ord">
          <ac:chgData name="DeHart, Stephanie" userId="69486e51-f5a3-47fa-a1e8-d600d3da159f" providerId="ADAL" clId="{B506FC49-130E-4A2A-9D8D-FEFE1B83CC2F}" dt="2025-05-31T00:44:24.095" v="12785" actId="700"/>
          <ac:spMkLst>
            <pc:docMk/>
            <pc:sldMk cId="565293880" sldId="309"/>
            <ac:spMk id="5" creationId="{1A4215C3-45F5-4776-A4E1-9182AD44D237}"/>
          </ac:spMkLst>
        </pc:spChg>
        <pc:spChg chg="add mod">
          <ac:chgData name="DeHart, Stephanie" userId="69486e51-f5a3-47fa-a1e8-d600d3da159f" providerId="ADAL" clId="{B506FC49-130E-4A2A-9D8D-FEFE1B83CC2F}" dt="2025-05-31T00:45:40.585" v="12819" actId="1036"/>
          <ac:spMkLst>
            <pc:docMk/>
            <pc:sldMk cId="565293880" sldId="309"/>
            <ac:spMk id="9" creationId="{99224283-9771-46A9-A17C-0941427DD90B}"/>
          </ac:spMkLst>
        </pc:spChg>
        <pc:spChg chg="add mod">
          <ac:chgData name="DeHart, Stephanie" userId="69486e51-f5a3-47fa-a1e8-d600d3da159f" providerId="ADAL" clId="{B506FC49-130E-4A2A-9D8D-FEFE1B83CC2F}" dt="2025-05-31T00:45:40.585" v="12819" actId="1036"/>
          <ac:spMkLst>
            <pc:docMk/>
            <pc:sldMk cId="565293880" sldId="309"/>
            <ac:spMk id="10" creationId="{41EF5B0B-D1DC-4AB1-A5F6-9BB59E4D3719}"/>
          </ac:spMkLst>
        </pc:spChg>
        <pc:spChg chg="add mod">
          <ac:chgData name="DeHart, Stephanie" userId="69486e51-f5a3-47fa-a1e8-d600d3da159f" providerId="ADAL" clId="{B506FC49-130E-4A2A-9D8D-FEFE1B83CC2F}" dt="2025-05-31T00:45:40.585" v="12819" actId="1036"/>
          <ac:spMkLst>
            <pc:docMk/>
            <pc:sldMk cId="565293880" sldId="309"/>
            <ac:spMk id="11" creationId="{ADE59E43-FE4A-4ABB-9D8D-52A042107D54}"/>
          </ac:spMkLst>
        </pc:spChg>
        <pc:picChg chg="add mod">
          <ac:chgData name="DeHart, Stephanie" userId="69486e51-f5a3-47fa-a1e8-d600d3da159f" providerId="ADAL" clId="{B506FC49-130E-4A2A-9D8D-FEFE1B83CC2F}" dt="2025-05-31T00:44:46.543" v="12791"/>
          <ac:picMkLst>
            <pc:docMk/>
            <pc:sldMk cId="565293880" sldId="309"/>
            <ac:picMk id="6" creationId="{5133F9F9-06BF-4C68-9D12-E8717E399907}"/>
          </ac:picMkLst>
        </pc:picChg>
        <pc:picChg chg="add mod">
          <ac:chgData name="DeHart, Stephanie" userId="69486e51-f5a3-47fa-a1e8-d600d3da159f" providerId="ADAL" clId="{B506FC49-130E-4A2A-9D8D-FEFE1B83CC2F}" dt="2025-05-31T00:44:46.543" v="12791"/>
          <ac:picMkLst>
            <pc:docMk/>
            <pc:sldMk cId="565293880" sldId="309"/>
            <ac:picMk id="7" creationId="{ED88019A-F495-40D8-91ED-BD7E0E7D2E70}"/>
          </ac:picMkLst>
        </pc:picChg>
        <pc:picChg chg="add mod">
          <ac:chgData name="DeHart, Stephanie" userId="69486e51-f5a3-47fa-a1e8-d600d3da159f" providerId="ADAL" clId="{B506FC49-130E-4A2A-9D8D-FEFE1B83CC2F}" dt="2025-05-31T00:44:46.543" v="12791"/>
          <ac:picMkLst>
            <pc:docMk/>
            <pc:sldMk cId="565293880" sldId="309"/>
            <ac:picMk id="8" creationId="{2F6A8D1B-5491-42CC-82B4-A9D9FBF39C8D}"/>
          </ac:picMkLst>
        </pc:picChg>
        <pc:picChg chg="add mod">
          <ac:chgData name="DeHart, Stephanie" userId="69486e51-f5a3-47fa-a1e8-d600d3da159f" providerId="ADAL" clId="{B506FC49-130E-4A2A-9D8D-FEFE1B83CC2F}" dt="2025-05-31T00:45:14.164" v="12805" actId="1035"/>
          <ac:picMkLst>
            <pc:docMk/>
            <pc:sldMk cId="565293880" sldId="309"/>
            <ac:picMk id="12" creationId="{5E5D0791-BDF5-4C60-A9DE-F0ABA4BD24CA}"/>
          </ac:picMkLst>
        </pc:picChg>
        <pc:picChg chg="add mod">
          <ac:chgData name="DeHart, Stephanie" userId="69486e51-f5a3-47fa-a1e8-d600d3da159f" providerId="ADAL" clId="{B506FC49-130E-4A2A-9D8D-FEFE1B83CC2F}" dt="2025-05-31T00:45:14.164" v="12805" actId="1035"/>
          <ac:picMkLst>
            <pc:docMk/>
            <pc:sldMk cId="565293880" sldId="309"/>
            <ac:picMk id="13" creationId="{8D458663-36C9-4D71-B683-3FE01A0210D7}"/>
          </ac:picMkLst>
        </pc:picChg>
        <pc:picChg chg="add mod">
          <ac:chgData name="DeHart, Stephanie" userId="69486e51-f5a3-47fa-a1e8-d600d3da159f" providerId="ADAL" clId="{B506FC49-130E-4A2A-9D8D-FEFE1B83CC2F}" dt="2025-05-31T00:45:14.164" v="12805" actId="1035"/>
          <ac:picMkLst>
            <pc:docMk/>
            <pc:sldMk cId="565293880" sldId="309"/>
            <ac:picMk id="14" creationId="{85E3145C-C426-4277-B145-F5850F52E0BD}"/>
          </ac:picMkLst>
        </pc:picChg>
      </pc:sldChg>
      <pc:sldChg chg="addSp delSp modSp new mod modAnim modNotesTx">
        <pc:chgData name="DeHart, Stephanie" userId="69486e51-f5a3-47fa-a1e8-d600d3da159f" providerId="ADAL" clId="{B506FC49-130E-4A2A-9D8D-FEFE1B83CC2F}" dt="2025-05-31T03:07:05.970" v="16217" actId="1076"/>
        <pc:sldMkLst>
          <pc:docMk/>
          <pc:sldMk cId="2632891251" sldId="310"/>
        </pc:sldMkLst>
        <pc:spChg chg="mod">
          <ac:chgData name="DeHart, Stephanie" userId="69486e51-f5a3-47fa-a1e8-d600d3da159f" providerId="ADAL" clId="{B506FC49-130E-4A2A-9D8D-FEFE1B83CC2F}" dt="2025-05-31T01:02:14.691" v="12897" actId="338"/>
          <ac:spMkLst>
            <pc:docMk/>
            <pc:sldMk cId="2632891251" sldId="310"/>
            <ac:spMk id="2" creationId="{9F9069C7-F9ED-4F24-8DC9-0D29BA328937}"/>
          </ac:spMkLst>
        </pc:spChg>
        <pc:spChg chg="mod">
          <ac:chgData name="DeHart, Stephanie" userId="69486e51-f5a3-47fa-a1e8-d600d3da159f" providerId="ADAL" clId="{B506FC49-130E-4A2A-9D8D-FEFE1B83CC2F}" dt="2025-05-31T01:02:14.691" v="12897" actId="338"/>
          <ac:spMkLst>
            <pc:docMk/>
            <pc:sldMk cId="2632891251" sldId="310"/>
            <ac:spMk id="3" creationId="{6FDE3C57-7565-4761-AB1A-D6387DE269DA}"/>
          </ac:spMkLst>
        </pc:spChg>
        <pc:spChg chg="mod">
          <ac:chgData name="DeHart, Stephanie" userId="69486e51-f5a3-47fa-a1e8-d600d3da159f" providerId="ADAL" clId="{B506FC49-130E-4A2A-9D8D-FEFE1B83CC2F}" dt="2025-05-31T01:02:14.691" v="12897" actId="338"/>
          <ac:spMkLst>
            <pc:docMk/>
            <pc:sldMk cId="2632891251" sldId="310"/>
            <ac:spMk id="4" creationId="{753E8908-7397-483F-911E-64B7654FB4D4}"/>
          </ac:spMkLst>
        </pc:spChg>
        <pc:spChg chg="add del mod">
          <ac:chgData name="DeHart, Stephanie" userId="69486e51-f5a3-47fa-a1e8-d600d3da159f" providerId="ADAL" clId="{B506FC49-130E-4A2A-9D8D-FEFE1B83CC2F}" dt="2025-05-31T01:02:25.151" v="12901"/>
          <ac:spMkLst>
            <pc:docMk/>
            <pc:sldMk cId="2632891251" sldId="310"/>
            <ac:spMk id="6" creationId="{1AC6E83A-FE62-4466-A60D-045764EC201F}"/>
          </ac:spMkLst>
        </pc:spChg>
        <pc:spChg chg="mod">
          <ac:chgData name="DeHart, Stephanie" userId="69486e51-f5a3-47fa-a1e8-d600d3da159f" providerId="ADAL" clId="{B506FC49-130E-4A2A-9D8D-FEFE1B83CC2F}" dt="2025-05-31T01:02:25.148" v="12899" actId="1076"/>
          <ac:spMkLst>
            <pc:docMk/>
            <pc:sldMk cId="2632891251" sldId="310"/>
            <ac:spMk id="8" creationId="{A668C316-382C-49C1-8DC6-F45C4088056F}"/>
          </ac:spMkLst>
        </pc:spChg>
        <pc:spChg chg="add del mod">
          <ac:chgData name="DeHart, Stephanie" userId="69486e51-f5a3-47fa-a1e8-d600d3da159f" providerId="ADAL" clId="{B506FC49-130E-4A2A-9D8D-FEFE1B83CC2F}" dt="2025-05-31T01:03:16.045" v="12909"/>
          <ac:spMkLst>
            <pc:docMk/>
            <pc:sldMk cId="2632891251" sldId="310"/>
            <ac:spMk id="11" creationId="{C152A826-260A-4831-A595-972E374FDC2D}"/>
          </ac:spMkLst>
        </pc:spChg>
        <pc:spChg chg="add del mod">
          <ac:chgData name="DeHart, Stephanie" userId="69486e51-f5a3-47fa-a1e8-d600d3da159f" providerId="ADAL" clId="{B506FC49-130E-4A2A-9D8D-FEFE1B83CC2F}" dt="2025-05-31T01:03:16.045" v="12909"/>
          <ac:spMkLst>
            <pc:docMk/>
            <pc:sldMk cId="2632891251" sldId="310"/>
            <ac:spMk id="12" creationId="{9ED0821F-3D50-4F85-91CA-6BA15B3A3045}"/>
          </ac:spMkLst>
        </pc:spChg>
        <pc:spChg chg="add del mod">
          <ac:chgData name="DeHart, Stephanie" userId="69486e51-f5a3-47fa-a1e8-d600d3da159f" providerId="ADAL" clId="{B506FC49-130E-4A2A-9D8D-FEFE1B83CC2F}" dt="2025-05-31T01:03:16.045" v="12909"/>
          <ac:spMkLst>
            <pc:docMk/>
            <pc:sldMk cId="2632891251" sldId="310"/>
            <ac:spMk id="13" creationId="{B1ED7E43-15FF-42A0-8CB1-605345D833B1}"/>
          </ac:spMkLst>
        </pc:spChg>
        <pc:spChg chg="add del mod">
          <ac:chgData name="DeHart, Stephanie" userId="69486e51-f5a3-47fa-a1e8-d600d3da159f" providerId="ADAL" clId="{B506FC49-130E-4A2A-9D8D-FEFE1B83CC2F}" dt="2025-05-31T01:03:16.045" v="12909"/>
          <ac:spMkLst>
            <pc:docMk/>
            <pc:sldMk cId="2632891251" sldId="310"/>
            <ac:spMk id="14" creationId="{8612B6D9-F225-41CD-B533-04C4457894B9}"/>
          </ac:spMkLst>
        </pc:spChg>
        <pc:spChg chg="add del mod">
          <ac:chgData name="DeHart, Stephanie" userId="69486e51-f5a3-47fa-a1e8-d600d3da159f" providerId="ADAL" clId="{B506FC49-130E-4A2A-9D8D-FEFE1B83CC2F}" dt="2025-05-31T01:03:16.045" v="12909"/>
          <ac:spMkLst>
            <pc:docMk/>
            <pc:sldMk cId="2632891251" sldId="310"/>
            <ac:spMk id="15" creationId="{C8FC8213-5158-4263-BCCA-4815A92FB930}"/>
          </ac:spMkLst>
        </pc:spChg>
        <pc:spChg chg="add del mod">
          <ac:chgData name="DeHart, Stephanie" userId="69486e51-f5a3-47fa-a1e8-d600d3da159f" providerId="ADAL" clId="{B506FC49-130E-4A2A-9D8D-FEFE1B83CC2F}" dt="2025-05-31T01:03:16.045" v="12909"/>
          <ac:spMkLst>
            <pc:docMk/>
            <pc:sldMk cId="2632891251" sldId="310"/>
            <ac:spMk id="17" creationId="{F5F57DB2-AC17-4D81-AB01-4622B9A46A57}"/>
          </ac:spMkLst>
        </pc:spChg>
        <pc:spChg chg="add del mod">
          <ac:chgData name="DeHart, Stephanie" userId="69486e51-f5a3-47fa-a1e8-d600d3da159f" providerId="ADAL" clId="{B506FC49-130E-4A2A-9D8D-FEFE1B83CC2F}" dt="2025-05-31T01:03:16.045" v="12909"/>
          <ac:spMkLst>
            <pc:docMk/>
            <pc:sldMk cId="2632891251" sldId="310"/>
            <ac:spMk id="18" creationId="{5428676B-20AD-48C3-AF92-D0C05237C36C}"/>
          </ac:spMkLst>
        </pc:spChg>
        <pc:spChg chg="add del mod">
          <ac:chgData name="DeHart, Stephanie" userId="69486e51-f5a3-47fa-a1e8-d600d3da159f" providerId="ADAL" clId="{B506FC49-130E-4A2A-9D8D-FEFE1B83CC2F}" dt="2025-05-31T01:03:16.045" v="12909"/>
          <ac:spMkLst>
            <pc:docMk/>
            <pc:sldMk cId="2632891251" sldId="310"/>
            <ac:spMk id="19" creationId="{C951DC5B-D18C-46B4-9181-B802FCC0BFBA}"/>
          </ac:spMkLst>
        </pc:spChg>
        <pc:spChg chg="add del mod">
          <ac:chgData name="DeHart, Stephanie" userId="69486e51-f5a3-47fa-a1e8-d600d3da159f" providerId="ADAL" clId="{B506FC49-130E-4A2A-9D8D-FEFE1B83CC2F}" dt="2025-05-31T01:03:16.045" v="12909"/>
          <ac:spMkLst>
            <pc:docMk/>
            <pc:sldMk cId="2632891251" sldId="310"/>
            <ac:spMk id="20" creationId="{E53A6474-006D-4D7F-A7B5-E3AC9A555A9F}"/>
          </ac:spMkLst>
        </pc:spChg>
        <pc:spChg chg="add del mod">
          <ac:chgData name="DeHart, Stephanie" userId="69486e51-f5a3-47fa-a1e8-d600d3da159f" providerId="ADAL" clId="{B506FC49-130E-4A2A-9D8D-FEFE1B83CC2F}" dt="2025-05-31T01:03:16.045" v="12909"/>
          <ac:spMkLst>
            <pc:docMk/>
            <pc:sldMk cId="2632891251" sldId="310"/>
            <ac:spMk id="21" creationId="{380584C0-CD3A-41DE-BE0D-D97E63E3FD87}"/>
          </ac:spMkLst>
        </pc:spChg>
        <pc:spChg chg="add del mod">
          <ac:chgData name="DeHart, Stephanie" userId="69486e51-f5a3-47fa-a1e8-d600d3da159f" providerId="ADAL" clId="{B506FC49-130E-4A2A-9D8D-FEFE1B83CC2F}" dt="2025-05-31T01:03:16.045" v="12909"/>
          <ac:spMkLst>
            <pc:docMk/>
            <pc:sldMk cId="2632891251" sldId="310"/>
            <ac:spMk id="22" creationId="{B41C9437-54C5-4AE3-8B5B-9F86E424F833}"/>
          </ac:spMkLst>
        </pc:spChg>
        <pc:spChg chg="add del mod">
          <ac:chgData name="DeHart, Stephanie" userId="69486e51-f5a3-47fa-a1e8-d600d3da159f" providerId="ADAL" clId="{B506FC49-130E-4A2A-9D8D-FEFE1B83CC2F}" dt="2025-05-31T01:04:03.848" v="12943"/>
          <ac:spMkLst>
            <pc:docMk/>
            <pc:sldMk cId="2632891251" sldId="310"/>
            <ac:spMk id="24" creationId="{BA4925D0-1D97-4519-A548-5F39DAF302CF}"/>
          </ac:spMkLst>
        </pc:spChg>
        <pc:spChg chg="add mod">
          <ac:chgData name="DeHart, Stephanie" userId="69486e51-f5a3-47fa-a1e8-d600d3da159f" providerId="ADAL" clId="{B506FC49-130E-4A2A-9D8D-FEFE1B83CC2F}" dt="2025-05-31T01:06:27.639" v="12980" actId="1035"/>
          <ac:spMkLst>
            <pc:docMk/>
            <pc:sldMk cId="2632891251" sldId="310"/>
            <ac:spMk id="25" creationId="{139834C5-7C13-4062-87A3-310E11AD369D}"/>
          </ac:spMkLst>
        </pc:spChg>
        <pc:spChg chg="add mod">
          <ac:chgData name="DeHart, Stephanie" userId="69486e51-f5a3-47fa-a1e8-d600d3da159f" providerId="ADAL" clId="{B506FC49-130E-4A2A-9D8D-FEFE1B83CC2F}" dt="2025-05-31T01:08:15.361" v="13042" actId="1036"/>
          <ac:spMkLst>
            <pc:docMk/>
            <pc:sldMk cId="2632891251" sldId="310"/>
            <ac:spMk id="29" creationId="{6288A7E8-7800-41D7-9472-D1DA51BB5CAE}"/>
          </ac:spMkLst>
        </pc:spChg>
        <pc:spChg chg="add mod">
          <ac:chgData name="DeHart, Stephanie" userId="69486e51-f5a3-47fa-a1e8-d600d3da159f" providerId="ADAL" clId="{B506FC49-130E-4A2A-9D8D-FEFE1B83CC2F}" dt="2025-05-31T01:16:14.728" v="13117" actId="1076"/>
          <ac:spMkLst>
            <pc:docMk/>
            <pc:sldMk cId="2632891251" sldId="310"/>
            <ac:spMk id="32" creationId="{C61DF197-28E3-450E-982E-4742A15ECB9C}"/>
          </ac:spMkLst>
        </pc:spChg>
        <pc:spChg chg="add mod">
          <ac:chgData name="DeHart, Stephanie" userId="69486e51-f5a3-47fa-a1e8-d600d3da159f" providerId="ADAL" clId="{B506FC49-130E-4A2A-9D8D-FEFE1B83CC2F}" dt="2025-05-31T01:12:59.790" v="13084" actId="14100"/>
          <ac:spMkLst>
            <pc:docMk/>
            <pc:sldMk cId="2632891251" sldId="310"/>
            <ac:spMk id="33" creationId="{0BD2BA99-12BF-4E5C-B74D-0C4BD7E39C8B}"/>
          </ac:spMkLst>
        </pc:spChg>
        <pc:spChg chg="add mod">
          <ac:chgData name="DeHart, Stephanie" userId="69486e51-f5a3-47fa-a1e8-d600d3da159f" providerId="ADAL" clId="{B506FC49-130E-4A2A-9D8D-FEFE1B83CC2F}" dt="2025-05-31T01:13:11.804" v="13086" actId="14100"/>
          <ac:spMkLst>
            <pc:docMk/>
            <pc:sldMk cId="2632891251" sldId="310"/>
            <ac:spMk id="34" creationId="{1FA9CC41-C981-4CB6-AC1C-EDD29C4B03AB}"/>
          </ac:spMkLst>
        </pc:spChg>
        <pc:spChg chg="add mod">
          <ac:chgData name="DeHart, Stephanie" userId="69486e51-f5a3-47fa-a1e8-d600d3da159f" providerId="ADAL" clId="{B506FC49-130E-4A2A-9D8D-FEFE1B83CC2F}" dt="2025-05-31T01:14:02.623" v="13094" actId="403"/>
          <ac:spMkLst>
            <pc:docMk/>
            <pc:sldMk cId="2632891251" sldId="310"/>
            <ac:spMk id="35" creationId="{DF559858-A1C3-42B6-93B0-65DB9AFB711B}"/>
          </ac:spMkLst>
        </pc:spChg>
        <pc:spChg chg="add mod">
          <ac:chgData name="DeHart, Stephanie" userId="69486e51-f5a3-47fa-a1e8-d600d3da159f" providerId="ADAL" clId="{B506FC49-130E-4A2A-9D8D-FEFE1B83CC2F}" dt="2025-05-31T01:15:12.650" v="13110" actId="14100"/>
          <ac:spMkLst>
            <pc:docMk/>
            <pc:sldMk cId="2632891251" sldId="310"/>
            <ac:spMk id="36" creationId="{2B9A8536-1125-4C84-9EA6-89CBE465AC90}"/>
          </ac:spMkLst>
        </pc:spChg>
        <pc:spChg chg="add mod">
          <ac:chgData name="DeHart, Stephanie" userId="69486e51-f5a3-47fa-a1e8-d600d3da159f" providerId="ADAL" clId="{B506FC49-130E-4A2A-9D8D-FEFE1B83CC2F}" dt="2025-05-31T01:16:28.004" v="13119" actId="1076"/>
          <ac:spMkLst>
            <pc:docMk/>
            <pc:sldMk cId="2632891251" sldId="310"/>
            <ac:spMk id="38" creationId="{69F2173A-C8E7-40C5-961F-C822376C508A}"/>
          </ac:spMkLst>
        </pc:spChg>
        <pc:spChg chg="add mod">
          <ac:chgData name="DeHart, Stephanie" userId="69486e51-f5a3-47fa-a1e8-d600d3da159f" providerId="ADAL" clId="{B506FC49-130E-4A2A-9D8D-FEFE1B83CC2F}" dt="2025-05-31T01:25:03.960" v="13233" actId="14100"/>
          <ac:spMkLst>
            <pc:docMk/>
            <pc:sldMk cId="2632891251" sldId="310"/>
            <ac:spMk id="39" creationId="{7C369AC7-6928-4E22-99F1-7911FF85BA2B}"/>
          </ac:spMkLst>
        </pc:spChg>
        <pc:spChg chg="add mod">
          <ac:chgData name="DeHart, Stephanie" userId="69486e51-f5a3-47fa-a1e8-d600d3da159f" providerId="ADAL" clId="{B506FC49-130E-4A2A-9D8D-FEFE1B83CC2F}" dt="2025-05-31T01:19:36.025" v="13161" actId="208"/>
          <ac:spMkLst>
            <pc:docMk/>
            <pc:sldMk cId="2632891251" sldId="310"/>
            <ac:spMk id="40" creationId="{C1AB33DC-443F-47B7-860A-402D69733058}"/>
          </ac:spMkLst>
        </pc:spChg>
        <pc:spChg chg="add mod">
          <ac:chgData name="DeHart, Stephanie" userId="69486e51-f5a3-47fa-a1e8-d600d3da159f" providerId="ADAL" clId="{B506FC49-130E-4A2A-9D8D-FEFE1B83CC2F}" dt="2025-05-31T01:19:36.025" v="13161" actId="208"/>
          <ac:spMkLst>
            <pc:docMk/>
            <pc:sldMk cId="2632891251" sldId="310"/>
            <ac:spMk id="41" creationId="{2280F37E-CBEF-4653-9312-CED94B1131A1}"/>
          </ac:spMkLst>
        </pc:spChg>
        <pc:spChg chg="add mod">
          <ac:chgData name="DeHart, Stephanie" userId="69486e51-f5a3-47fa-a1e8-d600d3da159f" providerId="ADAL" clId="{B506FC49-130E-4A2A-9D8D-FEFE1B83CC2F}" dt="2025-05-31T01:21:31.595" v="13180" actId="207"/>
          <ac:spMkLst>
            <pc:docMk/>
            <pc:sldMk cId="2632891251" sldId="310"/>
            <ac:spMk id="42" creationId="{953EE11B-EC4B-44A1-AFD7-57D2A3A3D7BF}"/>
          </ac:spMkLst>
        </pc:spChg>
        <pc:spChg chg="add mod">
          <ac:chgData name="DeHart, Stephanie" userId="69486e51-f5a3-47fa-a1e8-d600d3da159f" providerId="ADAL" clId="{B506FC49-130E-4A2A-9D8D-FEFE1B83CC2F}" dt="2025-05-31T01:21:48.331" v="13208" actId="1035"/>
          <ac:spMkLst>
            <pc:docMk/>
            <pc:sldMk cId="2632891251" sldId="310"/>
            <ac:spMk id="43" creationId="{76C031C1-605D-463C-BF08-B3284E026C26}"/>
          </ac:spMkLst>
        </pc:spChg>
        <pc:spChg chg="add mod">
          <ac:chgData name="DeHart, Stephanie" userId="69486e51-f5a3-47fa-a1e8-d600d3da159f" providerId="ADAL" clId="{B506FC49-130E-4A2A-9D8D-FEFE1B83CC2F}" dt="2025-05-31T01:21:43.150" v="13183" actId="1076"/>
          <ac:spMkLst>
            <pc:docMk/>
            <pc:sldMk cId="2632891251" sldId="310"/>
            <ac:spMk id="44" creationId="{2F36781E-A38F-4FCF-9E64-B19395E9D429}"/>
          </ac:spMkLst>
        </pc:spChg>
        <pc:grpChg chg="mod">
          <ac:chgData name="DeHart, Stephanie" userId="69486e51-f5a3-47fa-a1e8-d600d3da159f" providerId="ADAL" clId="{B506FC49-130E-4A2A-9D8D-FEFE1B83CC2F}" dt="2025-05-31T01:02:14.691" v="12897" actId="338"/>
          <ac:grpSpMkLst>
            <pc:docMk/>
            <pc:sldMk cId="2632891251" sldId="310"/>
            <ac:grpSpMk id="1" creationId="{00000000-0000-0000-0000-000000000000}"/>
          </ac:grpSpMkLst>
        </pc:grpChg>
        <pc:grpChg chg="mod">
          <ac:chgData name="DeHart, Stephanie" userId="69486e51-f5a3-47fa-a1e8-d600d3da159f" providerId="ADAL" clId="{B506FC49-130E-4A2A-9D8D-FEFE1B83CC2F}" dt="2025-05-31T01:02:25.148" v="12899" actId="1076"/>
          <ac:grpSpMkLst>
            <pc:docMk/>
            <pc:sldMk cId="2632891251" sldId="310"/>
            <ac:grpSpMk id="7" creationId="{92EE991D-A508-4878-8C34-5FBBC9A6D0EB}"/>
          </ac:grpSpMkLst>
        </pc:grpChg>
        <pc:picChg chg="add del mod">
          <ac:chgData name="DeHart, Stephanie" userId="69486e51-f5a3-47fa-a1e8-d600d3da159f" providerId="ADAL" clId="{B506FC49-130E-4A2A-9D8D-FEFE1B83CC2F}" dt="2025-05-31T01:02:25.151" v="12901"/>
          <ac:picMkLst>
            <pc:docMk/>
            <pc:sldMk cId="2632891251" sldId="310"/>
            <ac:picMk id="5" creationId="{7053459E-36F8-4C4E-A935-AC156C48AD39}"/>
          </ac:picMkLst>
        </pc:picChg>
        <pc:picChg chg="add del mod">
          <ac:chgData name="DeHart, Stephanie" userId="69486e51-f5a3-47fa-a1e8-d600d3da159f" providerId="ADAL" clId="{B506FC49-130E-4A2A-9D8D-FEFE1B83CC2F}" dt="2025-05-31T01:03:16.045" v="12909"/>
          <ac:picMkLst>
            <pc:docMk/>
            <pc:sldMk cId="2632891251" sldId="310"/>
            <ac:picMk id="10" creationId="{A90C91D6-C061-4653-B560-AE872C6C7188}"/>
          </ac:picMkLst>
        </pc:picChg>
        <pc:picChg chg="add mod">
          <ac:chgData name="DeHart, Stephanie" userId="69486e51-f5a3-47fa-a1e8-d600d3da159f" providerId="ADAL" clId="{B506FC49-130E-4A2A-9D8D-FEFE1B83CC2F}" dt="2025-05-31T01:03:41.344" v="12941" actId="1036"/>
          <ac:picMkLst>
            <pc:docMk/>
            <pc:sldMk cId="2632891251" sldId="310"/>
            <ac:picMk id="23" creationId="{F9DD7716-7E3C-4DB7-9961-36FC68F1A604}"/>
          </ac:picMkLst>
        </pc:picChg>
        <pc:picChg chg="mod">
          <ac:chgData name="DeHart, Stephanie" userId="69486e51-f5a3-47fa-a1e8-d600d3da159f" providerId="ADAL" clId="{B506FC49-130E-4A2A-9D8D-FEFE1B83CC2F}" dt="2025-05-31T01:02:25.148" v="12899" actId="1076"/>
          <ac:picMkLst>
            <pc:docMk/>
            <pc:sldMk cId="2632891251" sldId="310"/>
            <ac:picMk id="1029" creationId="{BAE75143-32CB-451A-A041-7EF69CF93716}"/>
          </ac:picMkLst>
        </pc:picChg>
        <pc:cxnChg chg="add del mod">
          <ac:chgData name="DeHart, Stephanie" userId="69486e51-f5a3-47fa-a1e8-d600d3da159f" providerId="ADAL" clId="{B506FC49-130E-4A2A-9D8D-FEFE1B83CC2F}" dt="2025-05-31T01:03:16.045" v="12909"/>
          <ac:cxnSpMkLst>
            <pc:docMk/>
            <pc:sldMk cId="2632891251" sldId="310"/>
            <ac:cxnSpMk id="16" creationId="{1EB8EAF8-2812-4264-B9C4-45521D1C835D}"/>
          </ac:cxnSpMkLst>
        </pc:cxnChg>
        <pc:cxnChg chg="add del mod">
          <ac:chgData name="DeHart, Stephanie" userId="69486e51-f5a3-47fa-a1e8-d600d3da159f" providerId="ADAL" clId="{B506FC49-130E-4A2A-9D8D-FEFE1B83CC2F}" dt="2025-05-31T01:05:15.821" v="12970" actId="478"/>
          <ac:cxnSpMkLst>
            <pc:docMk/>
            <pc:sldMk cId="2632891251" sldId="310"/>
            <ac:cxnSpMk id="26" creationId="{0D04BD93-2E60-449B-9707-080043AC99B4}"/>
          </ac:cxnSpMkLst>
        </pc:cxnChg>
        <pc:cxnChg chg="add mod">
          <ac:chgData name="DeHart, Stephanie" userId="69486e51-f5a3-47fa-a1e8-d600d3da159f" providerId="ADAL" clId="{B506FC49-130E-4A2A-9D8D-FEFE1B83CC2F}" dt="2025-05-31T01:13:35.700" v="13089"/>
          <ac:cxnSpMkLst>
            <pc:docMk/>
            <pc:sldMk cId="2632891251" sldId="310"/>
            <ac:cxnSpMk id="28" creationId="{A92297F1-D3CA-44BE-9A6E-368B47246F02}"/>
          </ac:cxnSpMkLst>
        </pc:cxnChg>
        <pc:cxnChg chg="add mod">
          <ac:chgData name="DeHart, Stephanie" userId="69486e51-f5a3-47fa-a1e8-d600d3da159f" providerId="ADAL" clId="{B506FC49-130E-4A2A-9D8D-FEFE1B83CC2F}" dt="2025-05-31T03:07:05.970" v="16217" actId="1076"/>
          <ac:cxnSpMkLst>
            <pc:docMk/>
            <pc:sldMk cId="2632891251" sldId="310"/>
            <ac:cxnSpMk id="31" creationId="{2558AB7F-601A-4F02-BC1D-43C060942357}"/>
          </ac:cxnSpMkLst>
        </pc:cxnChg>
      </pc:sldChg>
      <pc:sldChg chg="addSp delSp modSp new mod modNotesTx">
        <pc:chgData name="DeHart, Stephanie" userId="69486e51-f5a3-47fa-a1e8-d600d3da159f" providerId="ADAL" clId="{B506FC49-130E-4A2A-9D8D-FEFE1B83CC2F}" dt="2025-05-31T01:32:27.239" v="13341" actId="207"/>
        <pc:sldMkLst>
          <pc:docMk/>
          <pc:sldMk cId="1087810977" sldId="311"/>
        </pc:sldMkLst>
        <pc:spChg chg="mod">
          <ac:chgData name="DeHart, Stephanie" userId="69486e51-f5a3-47fa-a1e8-d600d3da159f" providerId="ADAL" clId="{B506FC49-130E-4A2A-9D8D-FEFE1B83CC2F}" dt="2025-05-31T01:28:10.556" v="13331" actId="20577"/>
          <ac:spMkLst>
            <pc:docMk/>
            <pc:sldMk cId="1087810977" sldId="311"/>
            <ac:spMk id="2" creationId="{0F359208-5A38-44E4-9796-410AAE6943E4}"/>
          </ac:spMkLst>
        </pc:spChg>
        <pc:spChg chg="mod">
          <ac:chgData name="DeHart, Stephanie" userId="69486e51-f5a3-47fa-a1e8-d600d3da159f" providerId="ADAL" clId="{B506FC49-130E-4A2A-9D8D-FEFE1B83CC2F}" dt="2025-05-31T01:32:27.239" v="13341" actId="207"/>
          <ac:spMkLst>
            <pc:docMk/>
            <pc:sldMk cId="1087810977" sldId="311"/>
            <ac:spMk id="3" creationId="{3ECE0989-387E-4C0A-A335-9E4F0A25408A}"/>
          </ac:spMkLst>
        </pc:spChg>
        <pc:spChg chg="del">
          <ac:chgData name="DeHart, Stephanie" userId="69486e51-f5a3-47fa-a1e8-d600d3da159f" providerId="ADAL" clId="{B506FC49-130E-4A2A-9D8D-FEFE1B83CC2F}" dt="2025-05-31T01:28:26.320" v="13332"/>
          <ac:spMkLst>
            <pc:docMk/>
            <pc:sldMk cId="1087810977" sldId="311"/>
            <ac:spMk id="4" creationId="{634C84FC-0675-491B-8A74-20CABDFF7696}"/>
          </ac:spMkLst>
        </pc:spChg>
        <pc:picChg chg="add mod">
          <ac:chgData name="DeHart, Stephanie" userId="69486e51-f5a3-47fa-a1e8-d600d3da159f" providerId="ADAL" clId="{B506FC49-130E-4A2A-9D8D-FEFE1B83CC2F}" dt="2025-05-31T01:28:26.320" v="13332"/>
          <ac:picMkLst>
            <pc:docMk/>
            <pc:sldMk cId="1087810977" sldId="311"/>
            <ac:picMk id="7" creationId="{B85CA175-8F82-481D-97CA-B743A96732D2}"/>
          </ac:picMkLst>
        </pc:picChg>
      </pc:sldChg>
      <pc:sldChg chg="addSp delSp modSp new mod modClrScheme modAnim chgLayout modNotesTx">
        <pc:chgData name="DeHart, Stephanie" userId="69486e51-f5a3-47fa-a1e8-d600d3da159f" providerId="ADAL" clId="{B506FC49-130E-4A2A-9D8D-FEFE1B83CC2F}" dt="2025-05-31T01:46:22.238" v="13562"/>
        <pc:sldMkLst>
          <pc:docMk/>
          <pc:sldMk cId="2366821382" sldId="312"/>
        </pc:sldMkLst>
        <pc:spChg chg="mod ord">
          <ac:chgData name="DeHart, Stephanie" userId="69486e51-f5a3-47fa-a1e8-d600d3da159f" providerId="ADAL" clId="{B506FC49-130E-4A2A-9D8D-FEFE1B83CC2F}" dt="2025-05-31T01:34:04.195" v="13347" actId="700"/>
          <ac:spMkLst>
            <pc:docMk/>
            <pc:sldMk cId="2366821382" sldId="312"/>
            <ac:spMk id="2" creationId="{58514415-2C5B-4B63-903F-C873DDC90B1B}"/>
          </ac:spMkLst>
        </pc:spChg>
        <pc:spChg chg="del mod ord">
          <ac:chgData name="DeHart, Stephanie" userId="69486e51-f5a3-47fa-a1e8-d600d3da159f" providerId="ADAL" clId="{B506FC49-130E-4A2A-9D8D-FEFE1B83CC2F}" dt="2025-05-31T01:34:04.195" v="13347" actId="700"/>
          <ac:spMkLst>
            <pc:docMk/>
            <pc:sldMk cId="2366821382" sldId="312"/>
            <ac:spMk id="3" creationId="{630A9EFD-2593-4C4D-A2C0-C5E4D96639EB}"/>
          </ac:spMkLst>
        </pc:spChg>
        <pc:spChg chg="mod ord">
          <ac:chgData name="DeHart, Stephanie" userId="69486e51-f5a3-47fa-a1e8-d600d3da159f" providerId="ADAL" clId="{B506FC49-130E-4A2A-9D8D-FEFE1B83CC2F}" dt="2025-05-31T01:34:04.195" v="13347" actId="700"/>
          <ac:spMkLst>
            <pc:docMk/>
            <pc:sldMk cId="2366821382" sldId="312"/>
            <ac:spMk id="4" creationId="{2A47A540-94B2-495E-B7FF-DB9853B9E470}"/>
          </ac:spMkLst>
        </pc:spChg>
        <pc:spChg chg="mod ord">
          <ac:chgData name="DeHart, Stephanie" userId="69486e51-f5a3-47fa-a1e8-d600d3da159f" providerId="ADAL" clId="{B506FC49-130E-4A2A-9D8D-FEFE1B83CC2F}" dt="2025-05-31T01:34:04.195" v="13347" actId="700"/>
          <ac:spMkLst>
            <pc:docMk/>
            <pc:sldMk cId="2366821382" sldId="312"/>
            <ac:spMk id="5" creationId="{DBD451DC-6235-48F7-A38E-E692160CF7BA}"/>
          </ac:spMkLst>
        </pc:spChg>
        <pc:spChg chg="add mod ord">
          <ac:chgData name="DeHart, Stephanie" userId="69486e51-f5a3-47fa-a1e8-d600d3da159f" providerId="ADAL" clId="{B506FC49-130E-4A2A-9D8D-FEFE1B83CC2F}" dt="2025-05-31T01:43:16.645" v="13543" actId="14100"/>
          <ac:spMkLst>
            <pc:docMk/>
            <pc:sldMk cId="2366821382" sldId="312"/>
            <ac:spMk id="6" creationId="{96DF776C-FF19-44A9-97F1-FB703855F56A}"/>
          </ac:spMkLst>
        </pc:spChg>
        <pc:spChg chg="add mod ord">
          <ac:chgData name="DeHart, Stephanie" userId="69486e51-f5a3-47fa-a1e8-d600d3da159f" providerId="ADAL" clId="{B506FC49-130E-4A2A-9D8D-FEFE1B83CC2F}" dt="2025-05-31T01:43:16.645" v="13543" actId="14100"/>
          <ac:spMkLst>
            <pc:docMk/>
            <pc:sldMk cId="2366821382" sldId="312"/>
            <ac:spMk id="7" creationId="{B45B0474-D198-42E4-8DF6-48D57397BCD9}"/>
          </ac:spMkLst>
        </pc:spChg>
        <pc:spChg chg="add mod">
          <ac:chgData name="DeHart, Stephanie" userId="69486e51-f5a3-47fa-a1e8-d600d3da159f" providerId="ADAL" clId="{B506FC49-130E-4A2A-9D8D-FEFE1B83CC2F}" dt="2025-05-31T01:37:49.541" v="13438" actId="1035"/>
          <ac:spMkLst>
            <pc:docMk/>
            <pc:sldMk cId="2366821382" sldId="312"/>
            <ac:spMk id="8" creationId="{8FB0D19A-F05E-4E83-9058-29719C4AB2D6}"/>
          </ac:spMkLst>
        </pc:spChg>
        <pc:spChg chg="add mod">
          <ac:chgData name="DeHart, Stephanie" userId="69486e51-f5a3-47fa-a1e8-d600d3da159f" providerId="ADAL" clId="{B506FC49-130E-4A2A-9D8D-FEFE1B83CC2F}" dt="2025-05-31T01:38:18.289" v="13442" actId="14100"/>
          <ac:spMkLst>
            <pc:docMk/>
            <pc:sldMk cId="2366821382" sldId="312"/>
            <ac:spMk id="9" creationId="{722B76D8-3E60-423B-B2F2-F4F83D8EA98A}"/>
          </ac:spMkLst>
        </pc:spChg>
        <pc:spChg chg="add mod">
          <ac:chgData name="DeHart, Stephanie" userId="69486e51-f5a3-47fa-a1e8-d600d3da159f" providerId="ADAL" clId="{B506FC49-130E-4A2A-9D8D-FEFE1B83CC2F}" dt="2025-05-31T01:38:36.459" v="13447" actId="1076"/>
          <ac:spMkLst>
            <pc:docMk/>
            <pc:sldMk cId="2366821382" sldId="312"/>
            <ac:spMk id="10" creationId="{84E91300-C749-4A7C-9DF3-840E882E7C48}"/>
          </ac:spMkLst>
        </pc:spChg>
        <pc:spChg chg="add mod">
          <ac:chgData name="DeHart, Stephanie" userId="69486e51-f5a3-47fa-a1e8-d600d3da159f" providerId="ADAL" clId="{B506FC49-130E-4A2A-9D8D-FEFE1B83CC2F}" dt="2025-05-31T01:39:08.437" v="13457" actId="14100"/>
          <ac:spMkLst>
            <pc:docMk/>
            <pc:sldMk cId="2366821382" sldId="312"/>
            <ac:spMk id="11" creationId="{B7D5ED4C-60BB-4797-BCC7-6B1708677749}"/>
          </ac:spMkLst>
        </pc:spChg>
        <pc:spChg chg="add del mod">
          <ac:chgData name="DeHart, Stephanie" userId="69486e51-f5a3-47fa-a1e8-d600d3da159f" providerId="ADAL" clId="{B506FC49-130E-4A2A-9D8D-FEFE1B83CC2F}" dt="2025-05-31T01:39:16.459" v="13459" actId="478"/>
          <ac:spMkLst>
            <pc:docMk/>
            <pc:sldMk cId="2366821382" sldId="312"/>
            <ac:spMk id="12" creationId="{771AF269-5284-499B-8559-41768DD5E1E2}"/>
          </ac:spMkLst>
        </pc:spChg>
        <pc:spChg chg="add mod">
          <ac:chgData name="DeHart, Stephanie" userId="69486e51-f5a3-47fa-a1e8-d600d3da159f" providerId="ADAL" clId="{B506FC49-130E-4A2A-9D8D-FEFE1B83CC2F}" dt="2025-05-31T01:39:40.081" v="13481" actId="14100"/>
          <ac:spMkLst>
            <pc:docMk/>
            <pc:sldMk cId="2366821382" sldId="312"/>
            <ac:spMk id="13" creationId="{3DD8CC15-93A8-421A-A55E-AE93596876E4}"/>
          </ac:spMkLst>
        </pc:spChg>
        <pc:spChg chg="add mod">
          <ac:chgData name="DeHart, Stephanie" userId="69486e51-f5a3-47fa-a1e8-d600d3da159f" providerId="ADAL" clId="{B506FC49-130E-4A2A-9D8D-FEFE1B83CC2F}" dt="2025-05-31T01:41:06.775" v="13512" actId="207"/>
          <ac:spMkLst>
            <pc:docMk/>
            <pc:sldMk cId="2366821382" sldId="312"/>
            <ac:spMk id="14" creationId="{838D50F9-2B1C-4F06-ACB6-62BEBEBB7A95}"/>
          </ac:spMkLst>
        </pc:spChg>
        <pc:cxnChg chg="add mod">
          <ac:chgData name="DeHart, Stephanie" userId="69486e51-f5a3-47fa-a1e8-d600d3da159f" providerId="ADAL" clId="{B506FC49-130E-4A2A-9D8D-FEFE1B83CC2F}" dt="2025-05-31T01:44:42.295" v="13551" actId="14100"/>
          <ac:cxnSpMkLst>
            <pc:docMk/>
            <pc:sldMk cId="2366821382" sldId="312"/>
            <ac:cxnSpMk id="15" creationId="{951EA748-838F-4D37-990F-C1EEBB9D1371}"/>
          </ac:cxnSpMkLst>
        </pc:cxnChg>
        <pc:cxnChg chg="add mod">
          <ac:chgData name="DeHart, Stephanie" userId="69486e51-f5a3-47fa-a1e8-d600d3da159f" providerId="ADAL" clId="{B506FC49-130E-4A2A-9D8D-FEFE1B83CC2F}" dt="2025-05-31T01:44:50.319" v="13552" actId="692"/>
          <ac:cxnSpMkLst>
            <pc:docMk/>
            <pc:sldMk cId="2366821382" sldId="312"/>
            <ac:cxnSpMk id="16" creationId="{0AAAC838-E0A6-46D6-80F2-4622FE48EECE}"/>
          </ac:cxnSpMkLst>
        </pc:cxnChg>
      </pc:sldChg>
      <pc:sldChg chg="addSp delSp modSp new mod modAnim modNotesTx">
        <pc:chgData name="DeHart, Stephanie" userId="69486e51-f5a3-47fa-a1e8-d600d3da159f" providerId="ADAL" clId="{B506FC49-130E-4A2A-9D8D-FEFE1B83CC2F}" dt="2025-05-31T01:59:49.105" v="14073" actId="20577"/>
        <pc:sldMkLst>
          <pc:docMk/>
          <pc:sldMk cId="1004105102" sldId="313"/>
        </pc:sldMkLst>
        <pc:spChg chg="mod">
          <ac:chgData name="DeHart, Stephanie" userId="69486e51-f5a3-47fa-a1e8-d600d3da159f" providerId="ADAL" clId="{B506FC49-130E-4A2A-9D8D-FEFE1B83CC2F}" dt="2025-05-31T01:51:10.969" v="13626" actId="20577"/>
          <ac:spMkLst>
            <pc:docMk/>
            <pc:sldMk cId="1004105102" sldId="313"/>
            <ac:spMk id="2" creationId="{047B9B0C-9A70-4349-8BEE-00CE851BCD6E}"/>
          </ac:spMkLst>
        </pc:spChg>
        <pc:spChg chg="add del">
          <ac:chgData name="DeHart, Stephanie" userId="69486e51-f5a3-47fa-a1e8-d600d3da159f" providerId="ADAL" clId="{B506FC49-130E-4A2A-9D8D-FEFE1B83CC2F}" dt="2025-05-31T01:52:32.499" v="13640" actId="22"/>
          <ac:spMkLst>
            <pc:docMk/>
            <pc:sldMk cId="1004105102" sldId="313"/>
            <ac:spMk id="6" creationId="{5C23D23B-52A3-4E3F-BF5F-79BD37C94F9F}"/>
          </ac:spMkLst>
        </pc:spChg>
        <pc:spChg chg="add mod">
          <ac:chgData name="DeHart, Stephanie" userId="69486e51-f5a3-47fa-a1e8-d600d3da159f" providerId="ADAL" clId="{B506FC49-130E-4A2A-9D8D-FEFE1B83CC2F}" dt="2025-05-31T01:56:42.926" v="13847" actId="208"/>
          <ac:spMkLst>
            <pc:docMk/>
            <pc:sldMk cId="1004105102" sldId="313"/>
            <ac:spMk id="11" creationId="{E82AA9A6-8665-4CBE-8780-DF1889D4B9AE}"/>
          </ac:spMkLst>
        </pc:spChg>
        <pc:spChg chg="add mod">
          <ac:chgData name="DeHart, Stephanie" userId="69486e51-f5a3-47fa-a1e8-d600d3da159f" providerId="ADAL" clId="{B506FC49-130E-4A2A-9D8D-FEFE1B83CC2F}" dt="2025-05-31T01:59:49.105" v="14073" actId="20577"/>
          <ac:spMkLst>
            <pc:docMk/>
            <pc:sldMk cId="1004105102" sldId="313"/>
            <ac:spMk id="12" creationId="{7C17F5A8-B05F-4F19-BB34-74170BDC06D4}"/>
          </ac:spMkLst>
        </pc:spChg>
        <pc:spChg chg="add mod">
          <ac:chgData name="DeHart, Stephanie" userId="69486e51-f5a3-47fa-a1e8-d600d3da159f" providerId="ADAL" clId="{B506FC49-130E-4A2A-9D8D-FEFE1B83CC2F}" dt="2025-05-31T01:58:10.748" v="13947" actId="208"/>
          <ac:spMkLst>
            <pc:docMk/>
            <pc:sldMk cId="1004105102" sldId="313"/>
            <ac:spMk id="13" creationId="{8DE8F092-BD5D-460E-BD2B-A227C81CB261}"/>
          </ac:spMkLst>
        </pc:spChg>
        <pc:spChg chg="add mod">
          <ac:chgData name="DeHart, Stephanie" userId="69486e51-f5a3-47fa-a1e8-d600d3da159f" providerId="ADAL" clId="{B506FC49-130E-4A2A-9D8D-FEFE1B83CC2F}" dt="2025-05-31T01:58:36.259" v="13999" actId="1038"/>
          <ac:spMkLst>
            <pc:docMk/>
            <pc:sldMk cId="1004105102" sldId="313"/>
            <ac:spMk id="14" creationId="{FD331198-5AB6-487A-9ABA-19B27087A9DD}"/>
          </ac:spMkLst>
        </pc:spChg>
        <pc:spChg chg="add mod">
          <ac:chgData name="DeHart, Stephanie" userId="69486e51-f5a3-47fa-a1e8-d600d3da159f" providerId="ADAL" clId="{B506FC49-130E-4A2A-9D8D-FEFE1B83CC2F}" dt="2025-05-31T01:58:46.399" v="14066" actId="1038"/>
          <ac:spMkLst>
            <pc:docMk/>
            <pc:sldMk cId="1004105102" sldId="313"/>
            <ac:spMk id="15" creationId="{3FE873EF-E9A3-41B3-AA9D-EEACFDE6BA27}"/>
          </ac:spMkLst>
        </pc:spChg>
        <pc:picChg chg="add mod">
          <ac:chgData name="DeHart, Stephanie" userId="69486e51-f5a3-47fa-a1e8-d600d3da159f" providerId="ADAL" clId="{B506FC49-130E-4A2A-9D8D-FEFE1B83CC2F}" dt="2025-05-31T01:55:08.115" v="13800" actId="1037"/>
          <ac:picMkLst>
            <pc:docMk/>
            <pc:sldMk cId="1004105102" sldId="313"/>
            <ac:picMk id="7" creationId="{3FE027CD-BA88-4F9F-9B0D-F4A58CE3E0D6}"/>
          </ac:picMkLst>
        </pc:picChg>
        <pc:picChg chg="add mod">
          <ac:chgData name="DeHart, Stephanie" userId="69486e51-f5a3-47fa-a1e8-d600d3da159f" providerId="ADAL" clId="{B506FC49-130E-4A2A-9D8D-FEFE1B83CC2F}" dt="2025-05-31T01:54:57.775" v="13780" actId="1038"/>
          <ac:picMkLst>
            <pc:docMk/>
            <pc:sldMk cId="1004105102" sldId="313"/>
            <ac:picMk id="8" creationId="{D2B2967F-6475-45E5-A0A0-DA1C5FF0F9B2}"/>
          </ac:picMkLst>
        </pc:picChg>
        <pc:picChg chg="add mod">
          <ac:chgData name="DeHart, Stephanie" userId="69486e51-f5a3-47fa-a1e8-d600d3da159f" providerId="ADAL" clId="{B506FC49-130E-4A2A-9D8D-FEFE1B83CC2F}" dt="2025-05-31T01:55:03.398" v="13796" actId="1038"/>
          <ac:picMkLst>
            <pc:docMk/>
            <pc:sldMk cId="1004105102" sldId="313"/>
            <ac:picMk id="9" creationId="{CA4F07B3-5C23-4989-8B76-00E941C4B340}"/>
          </ac:picMkLst>
        </pc:picChg>
        <pc:picChg chg="add mod">
          <ac:chgData name="DeHart, Stephanie" userId="69486e51-f5a3-47fa-a1e8-d600d3da159f" providerId="ADAL" clId="{B506FC49-130E-4A2A-9D8D-FEFE1B83CC2F}" dt="2025-05-31T01:57:37.089" v="13941" actId="1035"/>
          <ac:picMkLst>
            <pc:docMk/>
            <pc:sldMk cId="1004105102" sldId="313"/>
            <ac:picMk id="10" creationId="{2AA80283-C640-418C-B277-88585B326755}"/>
          </ac:picMkLst>
        </pc:picChg>
      </pc:sldChg>
      <pc:sldChg chg="modSp add mod modNotesTx">
        <pc:chgData name="DeHart, Stephanie" userId="69486e51-f5a3-47fa-a1e8-d600d3da159f" providerId="ADAL" clId="{B506FC49-130E-4A2A-9D8D-FEFE1B83CC2F}" dt="2025-05-31T02:02:20.672" v="14187" actId="20577"/>
        <pc:sldMkLst>
          <pc:docMk/>
          <pc:sldMk cId="1666053307" sldId="314"/>
        </pc:sldMkLst>
        <pc:spChg chg="mod">
          <ac:chgData name="DeHart, Stephanie" userId="69486e51-f5a3-47fa-a1e8-d600d3da159f" providerId="ADAL" clId="{B506FC49-130E-4A2A-9D8D-FEFE1B83CC2F}" dt="2025-05-31T02:01:33.372" v="14160" actId="1038"/>
          <ac:spMkLst>
            <pc:docMk/>
            <pc:sldMk cId="1666053307" sldId="314"/>
            <ac:spMk id="19" creationId="{64148673-77FA-4FDC-A60C-38B7A0201071}"/>
          </ac:spMkLst>
        </pc:spChg>
      </pc:sldChg>
      <pc:sldChg chg="addSp delSp modSp new mod modNotesTx">
        <pc:chgData name="DeHart, Stephanie" userId="69486e51-f5a3-47fa-a1e8-d600d3da159f" providerId="ADAL" clId="{B506FC49-130E-4A2A-9D8D-FEFE1B83CC2F}" dt="2025-05-31T02:17:21.158" v="14595" actId="20577"/>
        <pc:sldMkLst>
          <pc:docMk/>
          <pc:sldMk cId="1924892975" sldId="315"/>
        </pc:sldMkLst>
        <pc:spChg chg="mod">
          <ac:chgData name="DeHart, Stephanie" userId="69486e51-f5a3-47fa-a1e8-d600d3da159f" providerId="ADAL" clId="{B506FC49-130E-4A2A-9D8D-FEFE1B83CC2F}" dt="2025-05-31T02:06:22.348" v="14300" actId="14100"/>
          <ac:spMkLst>
            <pc:docMk/>
            <pc:sldMk cId="1924892975" sldId="315"/>
            <ac:spMk id="2" creationId="{C9243D31-47FC-4689-B903-9BE1C08B5C68}"/>
          </ac:spMkLst>
        </pc:spChg>
        <pc:spChg chg="mod">
          <ac:chgData name="DeHart, Stephanie" userId="69486e51-f5a3-47fa-a1e8-d600d3da159f" providerId="ADAL" clId="{B506FC49-130E-4A2A-9D8D-FEFE1B83CC2F}" dt="2025-05-31T02:17:21.158" v="14595" actId="20577"/>
          <ac:spMkLst>
            <pc:docMk/>
            <pc:sldMk cId="1924892975" sldId="315"/>
            <ac:spMk id="3" creationId="{40C21F5B-DAC6-40C3-B908-1BCC18C42F33}"/>
          </ac:spMkLst>
        </pc:spChg>
        <pc:spChg chg="del mod">
          <ac:chgData name="DeHart, Stephanie" userId="69486e51-f5a3-47fa-a1e8-d600d3da159f" providerId="ADAL" clId="{B506FC49-130E-4A2A-9D8D-FEFE1B83CC2F}" dt="2025-05-31T02:10:40.728" v="14399" actId="3680"/>
          <ac:spMkLst>
            <pc:docMk/>
            <pc:sldMk cId="1924892975" sldId="315"/>
            <ac:spMk id="4" creationId="{BE1A5D26-A5C0-4BD6-963A-5DFF1DE9D2E6}"/>
          </ac:spMkLst>
        </pc:spChg>
        <pc:graphicFrameChg chg="add mod ord modGraphic">
          <ac:chgData name="DeHart, Stephanie" userId="69486e51-f5a3-47fa-a1e8-d600d3da159f" providerId="ADAL" clId="{B506FC49-130E-4A2A-9D8D-FEFE1B83CC2F}" dt="2025-05-31T02:17:12.467" v="14594"/>
          <ac:graphicFrameMkLst>
            <pc:docMk/>
            <pc:sldMk cId="1924892975" sldId="315"/>
            <ac:graphicFrameMk id="7" creationId="{5D0F052F-285A-4967-96DA-9F3B911DF9DE}"/>
          </ac:graphicFrameMkLst>
        </pc:graphicFrameChg>
      </pc:sldChg>
      <pc:sldChg chg="new del">
        <pc:chgData name="DeHart, Stephanie" userId="69486e51-f5a3-47fa-a1e8-d600d3da159f" providerId="ADAL" clId="{B506FC49-130E-4A2A-9D8D-FEFE1B83CC2F}" dt="2025-05-31T02:28:35.783" v="15039" actId="47"/>
        <pc:sldMkLst>
          <pc:docMk/>
          <pc:sldMk cId="3384447994" sldId="316"/>
        </pc:sldMkLst>
      </pc:sldChg>
      <pc:sldChg chg="modSp new mod modNotesTx">
        <pc:chgData name="DeHart, Stephanie" userId="69486e51-f5a3-47fa-a1e8-d600d3da159f" providerId="ADAL" clId="{B506FC49-130E-4A2A-9D8D-FEFE1B83CC2F}" dt="2025-05-31T02:28:51.553" v="15049" actId="20577"/>
        <pc:sldMkLst>
          <pc:docMk/>
          <pc:sldMk cId="3685190032" sldId="317"/>
        </pc:sldMkLst>
        <pc:spChg chg="mod">
          <ac:chgData name="DeHart, Stephanie" userId="69486e51-f5a3-47fa-a1e8-d600d3da159f" providerId="ADAL" clId="{B506FC49-130E-4A2A-9D8D-FEFE1B83CC2F}" dt="2025-05-31T02:28:51.553" v="15049" actId="20577"/>
          <ac:spMkLst>
            <pc:docMk/>
            <pc:sldMk cId="3685190032" sldId="317"/>
            <ac:spMk id="2" creationId="{E49F736A-2634-43B3-B86C-D826963E8A6D}"/>
          </ac:spMkLst>
        </pc:spChg>
        <pc:spChg chg="mod">
          <ac:chgData name="DeHart, Stephanie" userId="69486e51-f5a3-47fa-a1e8-d600d3da159f" providerId="ADAL" clId="{B506FC49-130E-4A2A-9D8D-FEFE1B83CC2F}" dt="2025-05-31T02:28:18.400" v="15038" actId="404"/>
          <ac:spMkLst>
            <pc:docMk/>
            <pc:sldMk cId="3685190032" sldId="317"/>
            <ac:spMk id="3" creationId="{005B8C14-52A4-4F46-B9C1-1B8AD4768122}"/>
          </ac:spMkLst>
        </pc:spChg>
      </pc:sldChg>
      <pc:sldChg chg="addSp modSp add mod modAnim modNotesTx">
        <pc:chgData name="DeHart, Stephanie" userId="69486e51-f5a3-47fa-a1e8-d600d3da159f" providerId="ADAL" clId="{B506FC49-130E-4A2A-9D8D-FEFE1B83CC2F}" dt="2025-05-31T02:34:32.634" v="15357"/>
        <pc:sldMkLst>
          <pc:docMk/>
          <pc:sldMk cId="1972608615" sldId="318"/>
        </pc:sldMkLst>
        <pc:spChg chg="mod">
          <ac:chgData name="DeHart, Stephanie" userId="69486e51-f5a3-47fa-a1e8-d600d3da159f" providerId="ADAL" clId="{B506FC49-130E-4A2A-9D8D-FEFE1B83CC2F}" dt="2025-05-31T02:29:39.036" v="15081" actId="20577"/>
          <ac:spMkLst>
            <pc:docMk/>
            <pc:sldMk cId="1972608615" sldId="318"/>
            <ac:spMk id="2" creationId="{E49F736A-2634-43B3-B86C-D826963E8A6D}"/>
          </ac:spMkLst>
        </pc:spChg>
        <pc:spChg chg="mod">
          <ac:chgData name="DeHart, Stephanie" userId="69486e51-f5a3-47fa-a1e8-d600d3da159f" providerId="ADAL" clId="{B506FC49-130E-4A2A-9D8D-FEFE1B83CC2F}" dt="2025-05-31T02:33:43.832" v="15339" actId="20577"/>
          <ac:spMkLst>
            <pc:docMk/>
            <pc:sldMk cId="1972608615" sldId="318"/>
            <ac:spMk id="3" creationId="{005B8C14-52A4-4F46-B9C1-1B8AD4768122}"/>
          </ac:spMkLst>
        </pc:spChg>
        <pc:spChg chg="add mod">
          <ac:chgData name="DeHart, Stephanie" userId="69486e51-f5a3-47fa-a1e8-d600d3da159f" providerId="ADAL" clId="{B506FC49-130E-4A2A-9D8D-FEFE1B83CC2F}" dt="2025-05-31T02:34:23.880" v="15356" actId="1035"/>
          <ac:spMkLst>
            <pc:docMk/>
            <pc:sldMk cId="1972608615" sldId="318"/>
            <ac:spMk id="6" creationId="{C6A7BAA0-6D6A-4FCF-9C2A-E7D388C4F47B}"/>
          </ac:spMkLst>
        </pc:spChg>
      </pc:sldChg>
      <pc:sldChg chg="modSp new del mod modNotesTx">
        <pc:chgData name="DeHart, Stephanie" userId="69486e51-f5a3-47fa-a1e8-d600d3da159f" providerId="ADAL" clId="{B506FC49-130E-4A2A-9D8D-FEFE1B83CC2F}" dt="2025-05-31T02:37:14.645" v="15474" actId="47"/>
        <pc:sldMkLst>
          <pc:docMk/>
          <pc:sldMk cId="3962085351" sldId="319"/>
        </pc:sldMkLst>
        <pc:spChg chg="mod">
          <ac:chgData name="DeHart, Stephanie" userId="69486e51-f5a3-47fa-a1e8-d600d3da159f" providerId="ADAL" clId="{B506FC49-130E-4A2A-9D8D-FEFE1B83CC2F}" dt="2025-05-31T02:35:40.888" v="15448" actId="20577"/>
          <ac:spMkLst>
            <pc:docMk/>
            <pc:sldMk cId="3962085351" sldId="319"/>
            <ac:spMk id="2" creationId="{8B5C141D-4258-4F6A-828D-7505C87C5866}"/>
          </ac:spMkLst>
        </pc:spChg>
      </pc:sldChg>
      <pc:sldChg chg="modSp add mod modNotesTx">
        <pc:chgData name="DeHart, Stephanie" userId="69486e51-f5a3-47fa-a1e8-d600d3da159f" providerId="ADAL" clId="{B506FC49-130E-4A2A-9D8D-FEFE1B83CC2F}" dt="2025-05-31T02:39:59.679" v="15494" actId="20577"/>
        <pc:sldMkLst>
          <pc:docMk/>
          <pc:sldMk cId="3789834722" sldId="320"/>
        </pc:sldMkLst>
        <pc:spChg chg="mod">
          <ac:chgData name="DeHart, Stephanie" userId="69486e51-f5a3-47fa-a1e8-d600d3da159f" providerId="ADAL" clId="{B506FC49-130E-4A2A-9D8D-FEFE1B83CC2F}" dt="2025-05-31T02:37:04.807" v="15472"/>
          <ac:spMkLst>
            <pc:docMk/>
            <pc:sldMk cId="3789834722" sldId="320"/>
            <ac:spMk id="2" creationId="{A799258D-4E28-42CA-B0C6-A212134D82EC}"/>
          </ac:spMkLst>
        </pc:spChg>
        <pc:spChg chg="mod">
          <ac:chgData name="DeHart, Stephanie" userId="69486e51-f5a3-47fa-a1e8-d600d3da159f" providerId="ADAL" clId="{B506FC49-130E-4A2A-9D8D-FEFE1B83CC2F}" dt="2025-05-31T02:39:59.679" v="15494" actId="20577"/>
          <ac:spMkLst>
            <pc:docMk/>
            <pc:sldMk cId="3789834722" sldId="320"/>
            <ac:spMk id="3" creationId="{E7BCDB67-530C-4362-A772-F16BC3DD5391}"/>
          </ac:spMkLst>
        </pc:spChg>
      </pc:sldChg>
      <pc:sldChg chg="addSp delSp modSp new mod modClrScheme chgLayout modNotesTx">
        <pc:chgData name="DeHart, Stephanie" userId="69486e51-f5a3-47fa-a1e8-d600d3da159f" providerId="ADAL" clId="{B506FC49-130E-4A2A-9D8D-FEFE1B83CC2F}" dt="2025-05-31T02:42:22.891" v="15540"/>
        <pc:sldMkLst>
          <pc:docMk/>
          <pc:sldMk cId="3571722578" sldId="321"/>
        </pc:sldMkLst>
        <pc:spChg chg="mod ord">
          <ac:chgData name="DeHart, Stephanie" userId="69486e51-f5a3-47fa-a1e8-d600d3da159f" providerId="ADAL" clId="{B506FC49-130E-4A2A-9D8D-FEFE1B83CC2F}" dt="2025-05-31T02:41:50.646" v="15536" actId="700"/>
          <ac:spMkLst>
            <pc:docMk/>
            <pc:sldMk cId="3571722578" sldId="321"/>
            <ac:spMk id="2" creationId="{F3E43AFF-82E7-4217-A5BE-18CC654BA3C6}"/>
          </ac:spMkLst>
        </pc:spChg>
        <pc:spChg chg="del mod ord">
          <ac:chgData name="DeHart, Stephanie" userId="69486e51-f5a3-47fa-a1e8-d600d3da159f" providerId="ADAL" clId="{B506FC49-130E-4A2A-9D8D-FEFE1B83CC2F}" dt="2025-05-31T02:41:50.646" v="15536" actId="700"/>
          <ac:spMkLst>
            <pc:docMk/>
            <pc:sldMk cId="3571722578" sldId="321"/>
            <ac:spMk id="3" creationId="{29B234E6-3252-4B15-9F12-61AADA6D1086}"/>
          </ac:spMkLst>
        </pc:spChg>
        <pc:spChg chg="mod ord">
          <ac:chgData name="DeHart, Stephanie" userId="69486e51-f5a3-47fa-a1e8-d600d3da159f" providerId="ADAL" clId="{B506FC49-130E-4A2A-9D8D-FEFE1B83CC2F}" dt="2025-05-31T02:41:50.646" v="15536" actId="700"/>
          <ac:spMkLst>
            <pc:docMk/>
            <pc:sldMk cId="3571722578" sldId="321"/>
            <ac:spMk id="4" creationId="{F6073FC0-1B3E-461B-BAF4-9E77240E6D6E}"/>
          </ac:spMkLst>
        </pc:spChg>
        <pc:spChg chg="mod ord">
          <ac:chgData name="DeHart, Stephanie" userId="69486e51-f5a3-47fa-a1e8-d600d3da159f" providerId="ADAL" clId="{B506FC49-130E-4A2A-9D8D-FEFE1B83CC2F}" dt="2025-05-31T02:41:50.646" v="15536" actId="700"/>
          <ac:spMkLst>
            <pc:docMk/>
            <pc:sldMk cId="3571722578" sldId="321"/>
            <ac:spMk id="5" creationId="{620863F9-4B4A-49B6-9E92-19C2C864C4CB}"/>
          </ac:spMkLst>
        </pc:spChg>
        <pc:spChg chg="add del mod ord">
          <ac:chgData name="DeHart, Stephanie" userId="69486e51-f5a3-47fa-a1e8-d600d3da159f" providerId="ADAL" clId="{B506FC49-130E-4A2A-9D8D-FEFE1B83CC2F}" dt="2025-05-31T02:41:58.137" v="15537"/>
          <ac:spMkLst>
            <pc:docMk/>
            <pc:sldMk cId="3571722578" sldId="321"/>
            <ac:spMk id="6" creationId="{EB2C8771-17AB-4598-AFAE-213A6E5C9CC4}"/>
          </ac:spMkLst>
        </pc:spChg>
        <pc:spChg chg="add mod ord">
          <ac:chgData name="DeHart, Stephanie" userId="69486e51-f5a3-47fa-a1e8-d600d3da159f" providerId="ADAL" clId="{B506FC49-130E-4A2A-9D8D-FEFE1B83CC2F}" dt="2025-05-31T02:42:12.340" v="15539" actId="115"/>
          <ac:spMkLst>
            <pc:docMk/>
            <pc:sldMk cId="3571722578" sldId="321"/>
            <ac:spMk id="7" creationId="{E68F753E-5F47-44CB-B59A-FF4B97099FA7}"/>
          </ac:spMkLst>
        </pc:spChg>
        <pc:picChg chg="add mod">
          <ac:chgData name="DeHart, Stephanie" userId="69486e51-f5a3-47fa-a1e8-d600d3da159f" providerId="ADAL" clId="{B506FC49-130E-4A2A-9D8D-FEFE1B83CC2F}" dt="2025-05-31T02:41:58.137" v="15537"/>
          <ac:picMkLst>
            <pc:docMk/>
            <pc:sldMk cId="3571722578" sldId="321"/>
            <ac:picMk id="8" creationId="{5524BD82-5A1C-4725-B423-E80E6A5CF0E9}"/>
          </ac:picMkLst>
        </pc:picChg>
      </pc:sldChg>
      <pc:sldChg chg="addSp delSp modSp new mod chgLayout modNotesTx">
        <pc:chgData name="DeHart, Stephanie" userId="69486e51-f5a3-47fa-a1e8-d600d3da159f" providerId="ADAL" clId="{B506FC49-130E-4A2A-9D8D-FEFE1B83CC2F}" dt="2025-05-31T02:48:27.603" v="15752" actId="404"/>
        <pc:sldMkLst>
          <pc:docMk/>
          <pc:sldMk cId="1692664470" sldId="322"/>
        </pc:sldMkLst>
        <pc:spChg chg="mod ord">
          <ac:chgData name="DeHart, Stephanie" userId="69486e51-f5a3-47fa-a1e8-d600d3da159f" providerId="ADAL" clId="{B506FC49-130E-4A2A-9D8D-FEFE1B83CC2F}" dt="2025-05-31T02:44:16.800" v="15647" actId="20577"/>
          <ac:spMkLst>
            <pc:docMk/>
            <pc:sldMk cId="1692664470" sldId="322"/>
            <ac:spMk id="2" creationId="{05E1010F-4920-4D2E-8530-5AE8D318C027}"/>
          </ac:spMkLst>
        </pc:spChg>
        <pc:spChg chg="del">
          <ac:chgData name="DeHart, Stephanie" userId="69486e51-f5a3-47fa-a1e8-d600d3da159f" providerId="ADAL" clId="{B506FC49-130E-4A2A-9D8D-FEFE1B83CC2F}" dt="2025-05-31T02:43:55.252" v="15625" actId="700"/>
          <ac:spMkLst>
            <pc:docMk/>
            <pc:sldMk cId="1692664470" sldId="322"/>
            <ac:spMk id="3" creationId="{38FC5BF5-63FF-4D10-99FA-9AB2F0664884}"/>
          </ac:spMkLst>
        </pc:spChg>
        <pc:spChg chg="del">
          <ac:chgData name="DeHart, Stephanie" userId="69486e51-f5a3-47fa-a1e8-d600d3da159f" providerId="ADAL" clId="{B506FC49-130E-4A2A-9D8D-FEFE1B83CC2F}" dt="2025-05-31T02:43:55.252" v="15625" actId="700"/>
          <ac:spMkLst>
            <pc:docMk/>
            <pc:sldMk cId="1692664470" sldId="322"/>
            <ac:spMk id="4" creationId="{59F01D5D-CE3B-4AC9-898A-F9357B040BA5}"/>
          </ac:spMkLst>
        </pc:spChg>
        <pc:spChg chg="mod ord">
          <ac:chgData name="DeHart, Stephanie" userId="69486e51-f5a3-47fa-a1e8-d600d3da159f" providerId="ADAL" clId="{B506FC49-130E-4A2A-9D8D-FEFE1B83CC2F}" dt="2025-05-31T02:43:55.252" v="15625" actId="700"/>
          <ac:spMkLst>
            <pc:docMk/>
            <pc:sldMk cId="1692664470" sldId="322"/>
            <ac:spMk id="5" creationId="{D9AE6EC4-7D98-41B2-A4E9-103A63B03FB6}"/>
          </ac:spMkLst>
        </pc:spChg>
        <pc:spChg chg="mod ord">
          <ac:chgData name="DeHart, Stephanie" userId="69486e51-f5a3-47fa-a1e8-d600d3da159f" providerId="ADAL" clId="{B506FC49-130E-4A2A-9D8D-FEFE1B83CC2F}" dt="2025-05-31T02:43:55.252" v="15625" actId="700"/>
          <ac:spMkLst>
            <pc:docMk/>
            <pc:sldMk cId="1692664470" sldId="322"/>
            <ac:spMk id="6" creationId="{F92216D0-816E-495D-92B6-0CA957AC944A}"/>
          </ac:spMkLst>
        </pc:spChg>
        <pc:spChg chg="add mod ord">
          <ac:chgData name="DeHart, Stephanie" userId="69486e51-f5a3-47fa-a1e8-d600d3da159f" providerId="ADAL" clId="{B506FC49-130E-4A2A-9D8D-FEFE1B83CC2F}" dt="2025-05-31T02:47:39.552" v="15727" actId="27636"/>
          <ac:spMkLst>
            <pc:docMk/>
            <pc:sldMk cId="1692664470" sldId="322"/>
            <ac:spMk id="7" creationId="{BA4756F9-E12F-43DD-ABB0-203A06091E28}"/>
          </ac:spMkLst>
        </pc:spChg>
        <pc:spChg chg="add del mod ord">
          <ac:chgData name="DeHart, Stephanie" userId="69486e51-f5a3-47fa-a1e8-d600d3da159f" providerId="ADAL" clId="{B506FC49-130E-4A2A-9D8D-FEFE1B83CC2F}" dt="2025-05-31T02:44:55.038" v="15649"/>
          <ac:spMkLst>
            <pc:docMk/>
            <pc:sldMk cId="1692664470" sldId="322"/>
            <ac:spMk id="8" creationId="{4ABCF085-7065-43F7-8663-31E3C4A058E9}"/>
          </ac:spMkLst>
        </pc:spChg>
        <pc:spChg chg="add mod">
          <ac:chgData name="DeHart, Stephanie" userId="69486e51-f5a3-47fa-a1e8-d600d3da159f" providerId="ADAL" clId="{B506FC49-130E-4A2A-9D8D-FEFE1B83CC2F}" dt="2025-05-31T02:48:27.603" v="15752" actId="404"/>
          <ac:spMkLst>
            <pc:docMk/>
            <pc:sldMk cId="1692664470" sldId="322"/>
            <ac:spMk id="11" creationId="{46B18C11-2A49-4D2E-9C76-4DA71FF035FE}"/>
          </ac:spMkLst>
        </pc:spChg>
        <pc:picChg chg="add mod">
          <ac:chgData name="DeHart, Stephanie" userId="69486e51-f5a3-47fa-a1e8-d600d3da159f" providerId="ADAL" clId="{B506FC49-130E-4A2A-9D8D-FEFE1B83CC2F}" dt="2025-05-31T02:47:51.134" v="15745" actId="1036"/>
          <ac:picMkLst>
            <pc:docMk/>
            <pc:sldMk cId="1692664470" sldId="322"/>
            <ac:picMk id="9" creationId="{FA5641DA-8E5B-46B1-A976-1907A5951BD6}"/>
          </ac:picMkLst>
        </pc:picChg>
      </pc:sldChg>
      <pc:sldChg chg="addSp modSp new mod modAnim modNotesTx">
        <pc:chgData name="DeHart, Stephanie" userId="69486e51-f5a3-47fa-a1e8-d600d3da159f" providerId="ADAL" clId="{B506FC49-130E-4A2A-9D8D-FEFE1B83CC2F}" dt="2025-05-31T02:56:02.007" v="15936" actId="20577"/>
        <pc:sldMkLst>
          <pc:docMk/>
          <pc:sldMk cId="3695786622" sldId="323"/>
        </pc:sldMkLst>
        <pc:spChg chg="mod">
          <ac:chgData name="DeHart, Stephanie" userId="69486e51-f5a3-47fa-a1e8-d600d3da159f" providerId="ADAL" clId="{B506FC49-130E-4A2A-9D8D-FEFE1B83CC2F}" dt="2025-05-31T02:50:36.873" v="15846" actId="20577"/>
          <ac:spMkLst>
            <pc:docMk/>
            <pc:sldMk cId="3695786622" sldId="323"/>
            <ac:spMk id="2" creationId="{29E21DDD-431B-4812-AB14-975911FBC432}"/>
          </ac:spMkLst>
        </pc:spChg>
        <pc:spChg chg="add mod">
          <ac:chgData name="DeHart, Stephanie" userId="69486e51-f5a3-47fa-a1e8-d600d3da159f" providerId="ADAL" clId="{B506FC49-130E-4A2A-9D8D-FEFE1B83CC2F}" dt="2025-05-31T02:56:02.007" v="15936" actId="20577"/>
          <ac:spMkLst>
            <pc:docMk/>
            <pc:sldMk cId="3695786622" sldId="323"/>
            <ac:spMk id="8" creationId="{94F8DBF7-225C-419B-BC0B-0288083979F8}"/>
          </ac:spMkLst>
        </pc:spChg>
        <pc:spChg chg="add mod">
          <ac:chgData name="DeHart, Stephanie" userId="69486e51-f5a3-47fa-a1e8-d600d3da159f" providerId="ADAL" clId="{B506FC49-130E-4A2A-9D8D-FEFE1B83CC2F}" dt="2025-05-31T02:55:50.760" v="15934" actId="164"/>
          <ac:spMkLst>
            <pc:docMk/>
            <pc:sldMk cId="3695786622" sldId="323"/>
            <ac:spMk id="9" creationId="{4909D7C1-5664-4824-BACE-9DBD4AF0D155}"/>
          </ac:spMkLst>
        </pc:spChg>
        <pc:spChg chg="add mod">
          <ac:chgData name="DeHart, Stephanie" userId="69486e51-f5a3-47fa-a1e8-d600d3da159f" providerId="ADAL" clId="{B506FC49-130E-4A2A-9D8D-FEFE1B83CC2F}" dt="2025-05-31T02:55:42.692" v="15932" actId="164"/>
          <ac:spMkLst>
            <pc:docMk/>
            <pc:sldMk cId="3695786622" sldId="323"/>
            <ac:spMk id="10" creationId="{544C4ABE-CC3C-4FD9-AF5C-AECA831D96B9}"/>
          </ac:spMkLst>
        </pc:spChg>
        <pc:spChg chg="add mod">
          <ac:chgData name="DeHart, Stephanie" userId="69486e51-f5a3-47fa-a1e8-d600d3da159f" providerId="ADAL" clId="{B506FC49-130E-4A2A-9D8D-FEFE1B83CC2F}" dt="2025-05-31T02:55:28.359" v="15930" actId="164"/>
          <ac:spMkLst>
            <pc:docMk/>
            <pc:sldMk cId="3695786622" sldId="323"/>
            <ac:spMk id="11" creationId="{5855A6AD-9A90-485C-8384-3041BBBE6687}"/>
          </ac:spMkLst>
        </pc:spChg>
        <pc:spChg chg="add mod">
          <ac:chgData name="DeHart, Stephanie" userId="69486e51-f5a3-47fa-a1e8-d600d3da159f" providerId="ADAL" clId="{B506FC49-130E-4A2A-9D8D-FEFE1B83CC2F}" dt="2025-05-31T02:55:50.760" v="15934" actId="164"/>
          <ac:spMkLst>
            <pc:docMk/>
            <pc:sldMk cId="3695786622" sldId="323"/>
            <ac:spMk id="12" creationId="{2D364FA5-EC3E-442F-A776-CB7F31A0E47E}"/>
          </ac:spMkLst>
        </pc:spChg>
        <pc:spChg chg="add mod">
          <ac:chgData name="DeHart, Stephanie" userId="69486e51-f5a3-47fa-a1e8-d600d3da159f" providerId="ADAL" clId="{B506FC49-130E-4A2A-9D8D-FEFE1B83CC2F}" dt="2025-05-31T02:55:28.359" v="15930" actId="164"/>
          <ac:spMkLst>
            <pc:docMk/>
            <pc:sldMk cId="3695786622" sldId="323"/>
            <ac:spMk id="13" creationId="{BB57B49E-B357-4D59-A2A7-1211482F034F}"/>
          </ac:spMkLst>
        </pc:spChg>
        <pc:grpChg chg="add mod">
          <ac:chgData name="DeHart, Stephanie" userId="69486e51-f5a3-47fa-a1e8-d600d3da159f" providerId="ADAL" clId="{B506FC49-130E-4A2A-9D8D-FEFE1B83CC2F}" dt="2025-05-31T02:55:28.359" v="15930" actId="164"/>
          <ac:grpSpMkLst>
            <pc:docMk/>
            <pc:sldMk cId="3695786622" sldId="323"/>
            <ac:grpSpMk id="14" creationId="{A48E8CD9-2DC2-4338-9C76-0DE57F6DE322}"/>
          </ac:grpSpMkLst>
        </pc:grpChg>
        <pc:grpChg chg="add mod">
          <ac:chgData name="DeHart, Stephanie" userId="69486e51-f5a3-47fa-a1e8-d600d3da159f" providerId="ADAL" clId="{B506FC49-130E-4A2A-9D8D-FEFE1B83CC2F}" dt="2025-05-31T02:55:42.692" v="15932" actId="164"/>
          <ac:grpSpMkLst>
            <pc:docMk/>
            <pc:sldMk cId="3695786622" sldId="323"/>
            <ac:grpSpMk id="15" creationId="{827E3918-6758-445D-843D-5D088CEEB67D}"/>
          </ac:grpSpMkLst>
        </pc:grpChg>
        <pc:grpChg chg="add mod">
          <ac:chgData name="DeHart, Stephanie" userId="69486e51-f5a3-47fa-a1e8-d600d3da159f" providerId="ADAL" clId="{B506FC49-130E-4A2A-9D8D-FEFE1B83CC2F}" dt="2025-05-31T02:55:50.760" v="15934" actId="164"/>
          <ac:grpSpMkLst>
            <pc:docMk/>
            <pc:sldMk cId="3695786622" sldId="323"/>
            <ac:grpSpMk id="16" creationId="{15589669-AB23-44DD-993D-D2863D43A12F}"/>
          </ac:grpSpMkLst>
        </pc:grpChg>
        <pc:picChg chg="add mod">
          <ac:chgData name="DeHart, Stephanie" userId="69486e51-f5a3-47fa-a1e8-d600d3da159f" providerId="ADAL" clId="{B506FC49-130E-4A2A-9D8D-FEFE1B83CC2F}" dt="2025-05-31T02:55:42.692" v="15932" actId="164"/>
          <ac:picMkLst>
            <pc:docMk/>
            <pc:sldMk cId="3695786622" sldId="323"/>
            <ac:picMk id="5" creationId="{1D7E2098-741C-4A04-9040-979604A0DF37}"/>
          </ac:picMkLst>
        </pc:picChg>
        <pc:picChg chg="add mod">
          <ac:chgData name="DeHart, Stephanie" userId="69486e51-f5a3-47fa-a1e8-d600d3da159f" providerId="ADAL" clId="{B506FC49-130E-4A2A-9D8D-FEFE1B83CC2F}" dt="2025-05-31T02:55:28.359" v="15930" actId="164"/>
          <ac:picMkLst>
            <pc:docMk/>
            <pc:sldMk cId="3695786622" sldId="323"/>
            <ac:picMk id="6" creationId="{E59B5960-2892-487C-BE77-8490FBC6B475}"/>
          </ac:picMkLst>
        </pc:picChg>
        <pc:picChg chg="add mod">
          <ac:chgData name="DeHart, Stephanie" userId="69486e51-f5a3-47fa-a1e8-d600d3da159f" providerId="ADAL" clId="{B506FC49-130E-4A2A-9D8D-FEFE1B83CC2F}" dt="2025-05-31T02:55:50.760" v="15934" actId="164"/>
          <ac:picMkLst>
            <pc:docMk/>
            <pc:sldMk cId="3695786622" sldId="323"/>
            <ac:picMk id="7" creationId="{B2ED8ECE-5F0D-4535-996E-27CB31321A01}"/>
          </ac:picMkLst>
        </pc:picChg>
      </pc:sldChg>
      <pc:sldChg chg="addSp delSp modSp new mod modAnim modNotesTx">
        <pc:chgData name="DeHart, Stephanie" userId="69486e51-f5a3-47fa-a1e8-d600d3da159f" providerId="ADAL" clId="{B506FC49-130E-4A2A-9D8D-FEFE1B83CC2F}" dt="2025-05-31T03:13:20.753" v="16379" actId="1035"/>
        <pc:sldMkLst>
          <pc:docMk/>
          <pc:sldMk cId="804902973" sldId="324"/>
        </pc:sldMkLst>
        <pc:spChg chg="mod">
          <ac:chgData name="DeHart, Stephanie" userId="69486e51-f5a3-47fa-a1e8-d600d3da159f" providerId="ADAL" clId="{B506FC49-130E-4A2A-9D8D-FEFE1B83CC2F}" dt="2025-05-31T02:59:35.512" v="16021" actId="20577"/>
          <ac:spMkLst>
            <pc:docMk/>
            <pc:sldMk cId="804902973" sldId="324"/>
            <ac:spMk id="2" creationId="{F6A357A5-A487-47DB-8371-DE0051A39B0A}"/>
          </ac:spMkLst>
        </pc:spChg>
        <pc:spChg chg="del">
          <ac:chgData name="DeHart, Stephanie" userId="69486e51-f5a3-47fa-a1e8-d600d3da159f" providerId="ADAL" clId="{B506FC49-130E-4A2A-9D8D-FEFE1B83CC2F}" dt="2025-05-31T03:00:04.422" v="16022"/>
          <ac:spMkLst>
            <pc:docMk/>
            <pc:sldMk cId="804902973" sldId="324"/>
            <ac:spMk id="3" creationId="{E53BA3DA-8439-471B-BD41-0DA9F32CBAC8}"/>
          </ac:spMkLst>
        </pc:spChg>
        <pc:spChg chg="add mod">
          <ac:chgData name="DeHart, Stephanie" userId="69486e51-f5a3-47fa-a1e8-d600d3da159f" providerId="ADAL" clId="{B506FC49-130E-4A2A-9D8D-FEFE1B83CC2F}" dt="2025-05-31T03:05:40.460" v="16205" actId="207"/>
          <ac:spMkLst>
            <pc:docMk/>
            <pc:sldMk cId="804902973" sldId="324"/>
            <ac:spMk id="7" creationId="{39D903A3-BEE5-4194-A34A-DBD2DAC687AB}"/>
          </ac:spMkLst>
        </pc:spChg>
        <pc:spChg chg="add mod">
          <ac:chgData name="DeHart, Stephanie" userId="69486e51-f5a3-47fa-a1e8-d600d3da159f" providerId="ADAL" clId="{B506FC49-130E-4A2A-9D8D-FEFE1B83CC2F}" dt="2025-05-31T03:04:39.835" v="16197" actId="207"/>
          <ac:spMkLst>
            <pc:docMk/>
            <pc:sldMk cId="804902973" sldId="324"/>
            <ac:spMk id="8" creationId="{58398132-A67D-4E86-8BC9-161BB079F7EC}"/>
          </ac:spMkLst>
        </pc:spChg>
        <pc:spChg chg="add mod">
          <ac:chgData name="DeHart, Stephanie" userId="69486e51-f5a3-47fa-a1e8-d600d3da159f" providerId="ADAL" clId="{B506FC49-130E-4A2A-9D8D-FEFE1B83CC2F}" dt="2025-05-31T03:03:07.640" v="16109" actId="1037"/>
          <ac:spMkLst>
            <pc:docMk/>
            <pc:sldMk cId="804902973" sldId="324"/>
            <ac:spMk id="9" creationId="{3F4B972E-8E5E-4C18-A1BD-184BE9D95BEA}"/>
          </ac:spMkLst>
        </pc:spChg>
        <pc:spChg chg="add mod">
          <ac:chgData name="DeHart, Stephanie" userId="69486e51-f5a3-47fa-a1e8-d600d3da159f" providerId="ADAL" clId="{B506FC49-130E-4A2A-9D8D-FEFE1B83CC2F}" dt="2025-05-31T03:01:23.674" v="16078" actId="1035"/>
          <ac:spMkLst>
            <pc:docMk/>
            <pc:sldMk cId="804902973" sldId="324"/>
            <ac:spMk id="10" creationId="{B21E4709-204C-489B-9691-7659602E4FBA}"/>
          </ac:spMkLst>
        </pc:spChg>
        <pc:spChg chg="add mod">
          <ac:chgData name="DeHart, Stephanie" userId="69486e51-f5a3-47fa-a1e8-d600d3da159f" providerId="ADAL" clId="{B506FC49-130E-4A2A-9D8D-FEFE1B83CC2F}" dt="2025-05-31T03:01:23.674" v="16078" actId="1035"/>
          <ac:spMkLst>
            <pc:docMk/>
            <pc:sldMk cId="804902973" sldId="324"/>
            <ac:spMk id="11" creationId="{9458B5A6-D3C2-4646-AE49-8B27BAF9B15F}"/>
          </ac:spMkLst>
        </pc:spChg>
        <pc:spChg chg="add mod">
          <ac:chgData name="DeHart, Stephanie" userId="69486e51-f5a3-47fa-a1e8-d600d3da159f" providerId="ADAL" clId="{B506FC49-130E-4A2A-9D8D-FEFE1B83CC2F}" dt="2025-05-31T03:09:01.639" v="16310" actId="1037"/>
          <ac:spMkLst>
            <pc:docMk/>
            <pc:sldMk cId="804902973" sldId="324"/>
            <ac:spMk id="22" creationId="{64F27C51-244E-47DA-89A4-C8CD14FEB7A7}"/>
          </ac:spMkLst>
        </pc:spChg>
        <pc:spChg chg="add mod">
          <ac:chgData name="DeHart, Stephanie" userId="69486e51-f5a3-47fa-a1e8-d600d3da159f" providerId="ADAL" clId="{B506FC49-130E-4A2A-9D8D-FEFE1B83CC2F}" dt="2025-05-31T03:13:20.753" v="16379" actId="1035"/>
          <ac:spMkLst>
            <pc:docMk/>
            <pc:sldMk cId="804902973" sldId="324"/>
            <ac:spMk id="30" creationId="{75E26C59-0062-4983-AE07-5EAE34420C5B}"/>
          </ac:spMkLst>
        </pc:spChg>
        <pc:picChg chg="add mod">
          <ac:chgData name="DeHart, Stephanie" userId="69486e51-f5a3-47fa-a1e8-d600d3da159f" providerId="ADAL" clId="{B506FC49-130E-4A2A-9D8D-FEFE1B83CC2F}" dt="2025-05-31T03:01:23.674" v="16078" actId="1035"/>
          <ac:picMkLst>
            <pc:docMk/>
            <pc:sldMk cId="804902973" sldId="324"/>
            <ac:picMk id="6" creationId="{91CCEFB6-F07F-4A44-A3E0-B0F6C5214FDB}"/>
          </ac:picMkLst>
        </pc:picChg>
        <pc:cxnChg chg="add mod">
          <ac:chgData name="DeHart, Stephanie" userId="69486e51-f5a3-47fa-a1e8-d600d3da159f" providerId="ADAL" clId="{B506FC49-130E-4A2A-9D8D-FEFE1B83CC2F}" dt="2025-05-31T03:05:30.857" v="16203" actId="1582"/>
          <ac:cxnSpMkLst>
            <pc:docMk/>
            <pc:sldMk cId="804902973" sldId="324"/>
            <ac:cxnSpMk id="13" creationId="{B38F9BDE-27AD-47F3-ADB0-D37D55530604}"/>
          </ac:cxnSpMkLst>
        </pc:cxnChg>
        <pc:cxnChg chg="add del mod">
          <ac:chgData name="DeHart, Stephanie" userId="69486e51-f5a3-47fa-a1e8-d600d3da159f" providerId="ADAL" clId="{B506FC49-130E-4A2A-9D8D-FEFE1B83CC2F}" dt="2025-05-31T03:06:02.065" v="16210" actId="478"/>
          <ac:cxnSpMkLst>
            <pc:docMk/>
            <pc:sldMk cId="804902973" sldId="324"/>
            <ac:cxnSpMk id="16" creationId="{8900F97D-B2CD-43ED-B734-3FDA11CFB443}"/>
          </ac:cxnSpMkLst>
        </pc:cxnChg>
        <pc:cxnChg chg="add mod">
          <ac:chgData name="DeHart, Stephanie" userId="69486e51-f5a3-47fa-a1e8-d600d3da159f" providerId="ADAL" clId="{B506FC49-130E-4A2A-9D8D-FEFE1B83CC2F}" dt="2025-05-31T03:06:18.637" v="16215" actId="14100"/>
          <ac:cxnSpMkLst>
            <pc:docMk/>
            <pc:sldMk cId="804902973" sldId="324"/>
            <ac:cxnSpMk id="18" creationId="{6399F22F-A3BA-48C6-B219-DF3A10D09306}"/>
          </ac:cxnSpMkLst>
        </pc:cxnChg>
        <pc:cxnChg chg="add mod">
          <ac:chgData name="DeHart, Stephanie" userId="69486e51-f5a3-47fa-a1e8-d600d3da159f" providerId="ADAL" clId="{B506FC49-130E-4A2A-9D8D-FEFE1B83CC2F}" dt="2025-05-31T03:07:26.417" v="16268" actId="14100"/>
          <ac:cxnSpMkLst>
            <pc:docMk/>
            <pc:sldMk cId="804902973" sldId="324"/>
            <ac:cxnSpMk id="21" creationId="{76BC17EF-2B65-4A44-B2E8-0014C8690B1A}"/>
          </ac:cxnSpMkLst>
        </pc:cxnChg>
        <pc:cxnChg chg="add mod">
          <ac:chgData name="DeHart, Stephanie" userId="69486e51-f5a3-47fa-a1e8-d600d3da159f" providerId="ADAL" clId="{B506FC49-130E-4A2A-9D8D-FEFE1B83CC2F}" dt="2025-05-31T03:10:47.510" v="16322" actId="1076"/>
          <ac:cxnSpMkLst>
            <pc:docMk/>
            <pc:sldMk cId="804902973" sldId="324"/>
            <ac:cxnSpMk id="24" creationId="{D4D20A4E-303B-496C-AB29-8AB9B615977A}"/>
          </ac:cxnSpMkLst>
        </pc:cxnChg>
        <pc:cxnChg chg="add mod">
          <ac:chgData name="DeHart, Stephanie" userId="69486e51-f5a3-47fa-a1e8-d600d3da159f" providerId="ADAL" clId="{B506FC49-130E-4A2A-9D8D-FEFE1B83CC2F}" dt="2025-05-31T03:10:35.680" v="16321" actId="14100"/>
          <ac:cxnSpMkLst>
            <pc:docMk/>
            <pc:sldMk cId="804902973" sldId="324"/>
            <ac:cxnSpMk id="27" creationId="{50BC4D96-FB82-4785-9A6F-7F17D220569B}"/>
          </ac:cxnSpMkLst>
        </pc:cxnChg>
      </pc:sldChg>
      <pc:sldMasterChg chg="modSp mod delSldLayout modSldLayout">
        <pc:chgData name="DeHart, Stephanie" userId="69486e51-f5a3-47fa-a1e8-d600d3da159f" providerId="ADAL" clId="{B506FC49-130E-4A2A-9D8D-FEFE1B83CC2F}" dt="2025-05-29T22:09:25.214" v="715" actId="20577"/>
        <pc:sldMasterMkLst>
          <pc:docMk/>
          <pc:sldMasterMk cId="353148959" sldId="2147483648"/>
        </pc:sldMasterMkLst>
        <pc:spChg chg="mod">
          <ac:chgData name="DeHart, Stephanie" userId="69486e51-f5a3-47fa-a1e8-d600d3da159f" providerId="ADAL" clId="{B506FC49-130E-4A2A-9D8D-FEFE1B83CC2F}" dt="2025-05-29T22:04:09.223" v="516" actId="20577"/>
          <ac:spMkLst>
            <pc:docMk/>
            <pc:sldMasterMk cId="353148959" sldId="2147483648"/>
            <ac:spMk id="5" creationId="{332C1DAF-B7B3-4CCB-B4B5-F571E947E252}"/>
          </ac:spMkLst>
        </pc:spChg>
        <pc:sldLayoutChg chg="modSp mod">
          <pc:chgData name="DeHart, Stephanie" userId="69486e51-f5a3-47fa-a1e8-d600d3da159f" providerId="ADAL" clId="{B506FC49-130E-4A2A-9D8D-FEFE1B83CC2F}" dt="2025-05-29T22:04:24.261" v="526"/>
          <pc:sldLayoutMkLst>
            <pc:docMk/>
            <pc:sldMasterMk cId="353148959" sldId="2147483648"/>
            <pc:sldLayoutMk cId="354383181" sldId="2147483650"/>
          </pc:sldLayoutMkLst>
          <pc:spChg chg="mod">
            <ac:chgData name="DeHart, Stephanie" userId="69486e51-f5a3-47fa-a1e8-d600d3da159f" providerId="ADAL" clId="{B506FC49-130E-4A2A-9D8D-FEFE1B83CC2F}" dt="2025-05-29T22:04:24.261" v="526"/>
            <ac:spMkLst>
              <pc:docMk/>
              <pc:sldMasterMk cId="353148959" sldId="2147483648"/>
              <pc:sldLayoutMk cId="354383181" sldId="2147483650"/>
              <ac:spMk id="5" creationId="{5F00E36B-72A7-4BFB-871F-DF9DC8F5C1EB}"/>
            </ac:spMkLst>
          </pc:spChg>
        </pc:sldLayoutChg>
        <pc:sldLayoutChg chg="del">
          <pc:chgData name="DeHart, Stephanie" userId="69486e51-f5a3-47fa-a1e8-d600d3da159f" providerId="ADAL" clId="{B506FC49-130E-4A2A-9D8D-FEFE1B83CC2F}" dt="2025-05-29T21:55:52.950" v="36" actId="2696"/>
          <pc:sldLayoutMkLst>
            <pc:docMk/>
            <pc:sldMasterMk cId="353148959" sldId="2147483648"/>
            <pc:sldLayoutMk cId="3690293358" sldId="2147483651"/>
          </pc:sldLayoutMkLst>
        </pc:sldLayoutChg>
        <pc:sldLayoutChg chg="modSp mod">
          <pc:chgData name="DeHart, Stephanie" userId="69486e51-f5a3-47fa-a1e8-d600d3da159f" providerId="ADAL" clId="{B506FC49-130E-4A2A-9D8D-FEFE1B83CC2F}" dt="2025-05-29T22:04:46.614" v="533"/>
          <pc:sldLayoutMkLst>
            <pc:docMk/>
            <pc:sldMasterMk cId="353148959" sldId="2147483648"/>
            <pc:sldLayoutMk cId="1773249957" sldId="2147483652"/>
          </pc:sldLayoutMkLst>
          <pc:spChg chg="mod">
            <ac:chgData name="DeHart, Stephanie" userId="69486e51-f5a3-47fa-a1e8-d600d3da159f" providerId="ADAL" clId="{B506FC49-130E-4A2A-9D8D-FEFE1B83CC2F}" dt="2025-05-29T22:04:46.614" v="533"/>
            <ac:spMkLst>
              <pc:docMk/>
              <pc:sldMasterMk cId="353148959" sldId="2147483648"/>
              <pc:sldLayoutMk cId="1773249957" sldId="2147483652"/>
              <ac:spMk id="6" creationId="{CC0C3E87-5695-445C-9BAA-AB58B0E3AB8E}"/>
            </ac:spMkLst>
          </pc:spChg>
        </pc:sldLayoutChg>
        <pc:sldLayoutChg chg="modSp mod">
          <pc:chgData name="DeHart, Stephanie" userId="69486e51-f5a3-47fa-a1e8-d600d3da159f" providerId="ADAL" clId="{B506FC49-130E-4A2A-9D8D-FEFE1B83CC2F}" dt="2025-05-29T22:04:48.353" v="534"/>
          <pc:sldLayoutMkLst>
            <pc:docMk/>
            <pc:sldMasterMk cId="353148959" sldId="2147483648"/>
            <pc:sldLayoutMk cId="2266041680" sldId="2147483653"/>
          </pc:sldLayoutMkLst>
          <pc:spChg chg="mod">
            <ac:chgData name="DeHart, Stephanie" userId="69486e51-f5a3-47fa-a1e8-d600d3da159f" providerId="ADAL" clId="{B506FC49-130E-4A2A-9D8D-FEFE1B83CC2F}" dt="2025-05-29T22:04:48.353" v="534"/>
            <ac:spMkLst>
              <pc:docMk/>
              <pc:sldMasterMk cId="353148959" sldId="2147483648"/>
              <pc:sldLayoutMk cId="2266041680" sldId="2147483653"/>
              <ac:spMk id="8" creationId="{16267A56-5B1E-4138-AFE4-DC2743105ED4}"/>
            </ac:spMkLst>
          </pc:spChg>
        </pc:sldLayoutChg>
        <pc:sldLayoutChg chg="modSp mod">
          <pc:chgData name="DeHart, Stephanie" userId="69486e51-f5a3-47fa-a1e8-d600d3da159f" providerId="ADAL" clId="{B506FC49-130E-4A2A-9D8D-FEFE1B83CC2F}" dt="2025-05-29T22:04:51.226" v="535"/>
          <pc:sldLayoutMkLst>
            <pc:docMk/>
            <pc:sldMasterMk cId="353148959" sldId="2147483648"/>
            <pc:sldLayoutMk cId="2966431834" sldId="2147483654"/>
          </pc:sldLayoutMkLst>
          <pc:spChg chg="mod">
            <ac:chgData name="DeHart, Stephanie" userId="69486e51-f5a3-47fa-a1e8-d600d3da159f" providerId="ADAL" clId="{B506FC49-130E-4A2A-9D8D-FEFE1B83CC2F}" dt="2025-05-29T22:04:51.226" v="535"/>
            <ac:spMkLst>
              <pc:docMk/>
              <pc:sldMasterMk cId="353148959" sldId="2147483648"/>
              <pc:sldLayoutMk cId="2966431834" sldId="2147483654"/>
              <ac:spMk id="4" creationId="{208168B5-AA0D-4129-B0C3-575E5C748ABC}"/>
            </ac:spMkLst>
          </pc:spChg>
        </pc:sldLayoutChg>
        <pc:sldLayoutChg chg="modSp mod">
          <pc:chgData name="DeHart, Stephanie" userId="69486e51-f5a3-47fa-a1e8-d600d3da159f" providerId="ADAL" clId="{B506FC49-130E-4A2A-9D8D-FEFE1B83CC2F}" dt="2025-05-29T22:04:54.034" v="536"/>
          <pc:sldLayoutMkLst>
            <pc:docMk/>
            <pc:sldMasterMk cId="353148959" sldId="2147483648"/>
            <pc:sldLayoutMk cId="3021089694" sldId="2147483655"/>
          </pc:sldLayoutMkLst>
          <pc:spChg chg="mod">
            <ac:chgData name="DeHart, Stephanie" userId="69486e51-f5a3-47fa-a1e8-d600d3da159f" providerId="ADAL" clId="{B506FC49-130E-4A2A-9D8D-FEFE1B83CC2F}" dt="2025-05-29T22:04:54.034" v="536"/>
            <ac:spMkLst>
              <pc:docMk/>
              <pc:sldMasterMk cId="353148959" sldId="2147483648"/>
              <pc:sldLayoutMk cId="3021089694" sldId="2147483655"/>
              <ac:spMk id="3" creationId="{F57F30D1-539C-4CFE-BE55-52E7001F6587}"/>
            </ac:spMkLst>
          </pc:spChg>
        </pc:sldLayoutChg>
        <pc:sldLayoutChg chg="modSp mod">
          <pc:chgData name="DeHart, Stephanie" userId="69486e51-f5a3-47fa-a1e8-d600d3da159f" providerId="ADAL" clId="{B506FC49-130E-4A2A-9D8D-FEFE1B83CC2F}" dt="2025-05-29T22:04:56.304" v="537"/>
          <pc:sldLayoutMkLst>
            <pc:docMk/>
            <pc:sldMasterMk cId="353148959" sldId="2147483648"/>
            <pc:sldLayoutMk cId="2997263754" sldId="2147483656"/>
          </pc:sldLayoutMkLst>
          <pc:spChg chg="mod">
            <ac:chgData name="DeHart, Stephanie" userId="69486e51-f5a3-47fa-a1e8-d600d3da159f" providerId="ADAL" clId="{B506FC49-130E-4A2A-9D8D-FEFE1B83CC2F}" dt="2025-05-29T22:04:56.304" v="537"/>
            <ac:spMkLst>
              <pc:docMk/>
              <pc:sldMasterMk cId="353148959" sldId="2147483648"/>
              <pc:sldLayoutMk cId="2997263754" sldId="2147483656"/>
              <ac:spMk id="6" creationId="{EAF1D527-9DAD-447F-BC17-9564C029B382}"/>
            </ac:spMkLst>
          </pc:spChg>
        </pc:sldLayoutChg>
        <pc:sldLayoutChg chg="modSp mod">
          <pc:chgData name="DeHart, Stephanie" userId="69486e51-f5a3-47fa-a1e8-d600d3da159f" providerId="ADAL" clId="{B506FC49-130E-4A2A-9D8D-FEFE1B83CC2F}" dt="2025-05-29T22:05:01.943" v="538"/>
          <pc:sldLayoutMkLst>
            <pc:docMk/>
            <pc:sldMasterMk cId="353148959" sldId="2147483648"/>
            <pc:sldLayoutMk cId="2377703576" sldId="2147483657"/>
          </pc:sldLayoutMkLst>
          <pc:spChg chg="mod">
            <ac:chgData name="DeHart, Stephanie" userId="69486e51-f5a3-47fa-a1e8-d600d3da159f" providerId="ADAL" clId="{B506FC49-130E-4A2A-9D8D-FEFE1B83CC2F}" dt="2025-05-29T22:05:01.943" v="538"/>
            <ac:spMkLst>
              <pc:docMk/>
              <pc:sldMasterMk cId="353148959" sldId="2147483648"/>
              <pc:sldLayoutMk cId="2377703576" sldId="2147483657"/>
              <ac:spMk id="6" creationId="{710C7CD0-7530-499C-8B67-E22F17195CDC}"/>
            </ac:spMkLst>
          </pc:spChg>
        </pc:sldLayoutChg>
        <pc:sldLayoutChg chg="modSp mod">
          <pc:chgData name="DeHart, Stephanie" userId="69486e51-f5a3-47fa-a1e8-d600d3da159f" providerId="ADAL" clId="{B506FC49-130E-4A2A-9D8D-FEFE1B83CC2F}" dt="2025-05-29T22:05:04.179" v="539"/>
          <pc:sldLayoutMkLst>
            <pc:docMk/>
            <pc:sldMasterMk cId="353148959" sldId="2147483648"/>
            <pc:sldLayoutMk cId="3272257335" sldId="2147483658"/>
          </pc:sldLayoutMkLst>
          <pc:spChg chg="mod">
            <ac:chgData name="DeHart, Stephanie" userId="69486e51-f5a3-47fa-a1e8-d600d3da159f" providerId="ADAL" clId="{B506FC49-130E-4A2A-9D8D-FEFE1B83CC2F}" dt="2025-05-29T22:05:04.179" v="539"/>
            <ac:spMkLst>
              <pc:docMk/>
              <pc:sldMasterMk cId="353148959" sldId="2147483648"/>
              <pc:sldLayoutMk cId="3272257335" sldId="2147483658"/>
              <ac:spMk id="5" creationId="{96735957-CA61-496E-957A-F675B83B177B}"/>
            </ac:spMkLst>
          </pc:spChg>
        </pc:sldLayoutChg>
        <pc:sldLayoutChg chg="modSp mod">
          <pc:chgData name="DeHart, Stephanie" userId="69486e51-f5a3-47fa-a1e8-d600d3da159f" providerId="ADAL" clId="{B506FC49-130E-4A2A-9D8D-FEFE1B83CC2F}" dt="2025-05-29T22:05:06.486" v="540"/>
          <pc:sldLayoutMkLst>
            <pc:docMk/>
            <pc:sldMasterMk cId="353148959" sldId="2147483648"/>
            <pc:sldLayoutMk cId="3854093812" sldId="2147483659"/>
          </pc:sldLayoutMkLst>
          <pc:spChg chg="mod">
            <ac:chgData name="DeHart, Stephanie" userId="69486e51-f5a3-47fa-a1e8-d600d3da159f" providerId="ADAL" clId="{B506FC49-130E-4A2A-9D8D-FEFE1B83CC2F}" dt="2025-05-29T22:05:06.486" v="540"/>
            <ac:spMkLst>
              <pc:docMk/>
              <pc:sldMasterMk cId="353148959" sldId="2147483648"/>
              <pc:sldLayoutMk cId="3854093812" sldId="2147483659"/>
              <ac:spMk id="5" creationId="{B32FA950-F7A6-4DC3-AE97-DCDB3D2912F8}"/>
            </ac:spMkLst>
          </pc:spChg>
        </pc:sldLayoutChg>
        <pc:sldLayoutChg chg="del">
          <pc:chgData name="DeHart, Stephanie" userId="69486e51-f5a3-47fa-a1e8-d600d3da159f" providerId="ADAL" clId="{B506FC49-130E-4A2A-9D8D-FEFE1B83CC2F}" dt="2025-05-29T21:55:50.468" v="32" actId="2696"/>
          <pc:sldLayoutMkLst>
            <pc:docMk/>
            <pc:sldMasterMk cId="353148959" sldId="2147483648"/>
            <pc:sldLayoutMk cId="338347775" sldId="2147483660"/>
          </pc:sldLayoutMkLst>
        </pc:sldLayoutChg>
        <pc:sldLayoutChg chg="del">
          <pc:chgData name="DeHart, Stephanie" userId="69486e51-f5a3-47fa-a1e8-d600d3da159f" providerId="ADAL" clId="{B506FC49-130E-4A2A-9D8D-FEFE1B83CC2F}" dt="2025-05-29T21:55:51.681" v="34" actId="2696"/>
          <pc:sldLayoutMkLst>
            <pc:docMk/>
            <pc:sldMasterMk cId="353148959" sldId="2147483648"/>
            <pc:sldLayoutMk cId="1681485121" sldId="2147483661"/>
          </pc:sldLayoutMkLst>
        </pc:sldLayoutChg>
        <pc:sldLayoutChg chg="del">
          <pc:chgData name="DeHart, Stephanie" userId="69486e51-f5a3-47fa-a1e8-d600d3da159f" providerId="ADAL" clId="{B506FC49-130E-4A2A-9D8D-FEFE1B83CC2F}" dt="2025-05-29T21:55:52.336" v="35" actId="2696"/>
          <pc:sldLayoutMkLst>
            <pc:docMk/>
            <pc:sldMasterMk cId="353148959" sldId="2147483648"/>
            <pc:sldLayoutMk cId="2679779885" sldId="2147483662"/>
          </pc:sldLayoutMkLst>
        </pc:sldLayoutChg>
        <pc:sldLayoutChg chg="del">
          <pc:chgData name="DeHart, Stephanie" userId="69486e51-f5a3-47fa-a1e8-d600d3da159f" providerId="ADAL" clId="{B506FC49-130E-4A2A-9D8D-FEFE1B83CC2F}" dt="2025-05-29T21:55:51.087" v="33" actId="2696"/>
          <pc:sldLayoutMkLst>
            <pc:docMk/>
            <pc:sldMasterMk cId="353148959" sldId="2147483648"/>
            <pc:sldLayoutMk cId="2342509872" sldId="2147483663"/>
          </pc:sldLayoutMkLst>
        </pc:sldLayoutChg>
        <pc:sldLayoutChg chg="del">
          <pc:chgData name="DeHart, Stephanie" userId="69486e51-f5a3-47fa-a1e8-d600d3da159f" providerId="ADAL" clId="{B506FC49-130E-4A2A-9D8D-FEFE1B83CC2F}" dt="2025-05-29T21:55:53.636" v="37" actId="2696"/>
          <pc:sldLayoutMkLst>
            <pc:docMk/>
            <pc:sldMasterMk cId="353148959" sldId="2147483648"/>
            <pc:sldLayoutMk cId="3885296336" sldId="2147483664"/>
          </pc:sldLayoutMkLst>
        </pc:sldLayoutChg>
        <pc:sldLayoutChg chg="del">
          <pc:chgData name="DeHart, Stephanie" userId="69486e51-f5a3-47fa-a1e8-d600d3da159f" providerId="ADAL" clId="{B506FC49-130E-4A2A-9D8D-FEFE1B83CC2F}" dt="2025-05-29T21:55:54.342" v="38" actId="2696"/>
          <pc:sldLayoutMkLst>
            <pc:docMk/>
            <pc:sldMasterMk cId="353148959" sldId="2147483648"/>
            <pc:sldLayoutMk cId="876231718" sldId="2147483665"/>
          </pc:sldLayoutMkLst>
        </pc:sldLayoutChg>
        <pc:sldLayoutChg chg="modSp del mod">
          <pc:chgData name="DeHart, Stephanie" userId="69486e51-f5a3-47fa-a1e8-d600d3da159f" providerId="ADAL" clId="{B506FC49-130E-4A2A-9D8D-FEFE1B83CC2F}" dt="2025-05-29T21:58:28.532" v="200" actId="2696"/>
          <pc:sldLayoutMkLst>
            <pc:docMk/>
            <pc:sldMasterMk cId="353148959" sldId="2147483648"/>
            <pc:sldLayoutMk cId="4078801185" sldId="2147483666"/>
          </pc:sldLayoutMkLst>
          <pc:spChg chg="mod">
            <ac:chgData name="DeHart, Stephanie" userId="69486e51-f5a3-47fa-a1e8-d600d3da159f" providerId="ADAL" clId="{B506FC49-130E-4A2A-9D8D-FEFE1B83CC2F}" dt="2025-05-29T21:57:18.112" v="199" actId="20577"/>
            <ac:spMkLst>
              <pc:docMk/>
              <pc:sldMasterMk cId="353148959" sldId="2147483648"/>
              <pc:sldLayoutMk cId="4078801185" sldId="2147483666"/>
              <ac:spMk id="11" creationId="{755CA679-0D2B-45B6-83B0-7280FDB0ED6F}"/>
            </ac:spMkLst>
          </pc:spChg>
          <pc:spChg chg="mod">
            <ac:chgData name="DeHart, Stephanie" userId="69486e51-f5a3-47fa-a1e8-d600d3da159f" providerId="ADAL" clId="{B506FC49-130E-4A2A-9D8D-FEFE1B83CC2F}" dt="2025-05-29T21:57:16.152" v="197" actId="20577"/>
            <ac:spMkLst>
              <pc:docMk/>
              <pc:sldMasterMk cId="353148959" sldId="2147483648"/>
              <pc:sldLayoutMk cId="4078801185" sldId="2147483666"/>
              <ac:spMk id="14" creationId="{9DE5F75A-FF9F-4E3C-BE15-19F8344E8DA9}"/>
            </ac:spMkLst>
          </pc:spChg>
          <pc:spChg chg="mod">
            <ac:chgData name="DeHart, Stephanie" userId="69486e51-f5a3-47fa-a1e8-d600d3da159f" providerId="ADAL" clId="{B506FC49-130E-4A2A-9D8D-FEFE1B83CC2F}" dt="2025-05-29T21:57:15.097" v="196" actId="20577"/>
            <ac:spMkLst>
              <pc:docMk/>
              <pc:sldMasterMk cId="353148959" sldId="2147483648"/>
              <pc:sldLayoutMk cId="4078801185" sldId="2147483666"/>
              <ac:spMk id="15" creationId="{B664211F-F49E-4E67-8727-912EB3020255}"/>
            </ac:spMkLst>
          </pc:spChg>
          <pc:spChg chg="mod">
            <ac:chgData name="DeHart, Stephanie" userId="69486e51-f5a3-47fa-a1e8-d600d3da159f" providerId="ADAL" clId="{B506FC49-130E-4A2A-9D8D-FEFE1B83CC2F}" dt="2025-05-29T21:57:12.775" v="195" actId="20577"/>
            <ac:spMkLst>
              <pc:docMk/>
              <pc:sldMasterMk cId="353148959" sldId="2147483648"/>
              <pc:sldLayoutMk cId="4078801185" sldId="2147483666"/>
              <ac:spMk id="16" creationId="{A7CC695E-2F13-4A26-B6ED-514C7258A851}"/>
            </ac:spMkLst>
          </pc:spChg>
        </pc:sldLayoutChg>
        <pc:sldLayoutChg chg="del">
          <pc:chgData name="DeHart, Stephanie" userId="69486e51-f5a3-47fa-a1e8-d600d3da159f" providerId="ADAL" clId="{B506FC49-130E-4A2A-9D8D-FEFE1B83CC2F}" dt="2025-05-29T21:58:28.559" v="201" actId="2696"/>
          <pc:sldLayoutMkLst>
            <pc:docMk/>
            <pc:sldMasterMk cId="353148959" sldId="2147483648"/>
            <pc:sldLayoutMk cId="3359283691" sldId="2147483667"/>
          </pc:sldLayoutMkLst>
        </pc:sldLayoutChg>
        <pc:sldLayoutChg chg="del">
          <pc:chgData name="DeHart, Stephanie" userId="69486e51-f5a3-47fa-a1e8-d600d3da159f" providerId="ADAL" clId="{B506FC49-130E-4A2A-9D8D-FEFE1B83CC2F}" dt="2025-05-29T21:58:28.571" v="202" actId="2696"/>
          <pc:sldLayoutMkLst>
            <pc:docMk/>
            <pc:sldMasterMk cId="353148959" sldId="2147483648"/>
            <pc:sldLayoutMk cId="1412987974" sldId="2147483668"/>
          </pc:sldLayoutMkLst>
        </pc:sldLayoutChg>
        <pc:sldLayoutChg chg="del">
          <pc:chgData name="DeHart, Stephanie" userId="69486e51-f5a3-47fa-a1e8-d600d3da159f" providerId="ADAL" clId="{B506FC49-130E-4A2A-9D8D-FEFE1B83CC2F}" dt="2025-05-29T21:58:28.583" v="203" actId="2696"/>
          <pc:sldLayoutMkLst>
            <pc:docMk/>
            <pc:sldMasterMk cId="353148959" sldId="2147483648"/>
            <pc:sldLayoutMk cId="4226787380" sldId="2147483669"/>
          </pc:sldLayoutMkLst>
        </pc:sldLayoutChg>
        <pc:sldLayoutChg chg="del">
          <pc:chgData name="DeHart, Stephanie" userId="69486e51-f5a3-47fa-a1e8-d600d3da159f" providerId="ADAL" clId="{B506FC49-130E-4A2A-9D8D-FEFE1B83CC2F}" dt="2025-05-29T21:58:28.593" v="204" actId="2696"/>
          <pc:sldLayoutMkLst>
            <pc:docMk/>
            <pc:sldMasterMk cId="353148959" sldId="2147483648"/>
            <pc:sldLayoutMk cId="2593234684" sldId="2147483670"/>
          </pc:sldLayoutMkLst>
        </pc:sldLayoutChg>
        <pc:sldLayoutChg chg="modSp mod">
          <pc:chgData name="DeHart, Stephanie" userId="69486e51-f5a3-47fa-a1e8-d600d3da159f" providerId="ADAL" clId="{B506FC49-130E-4A2A-9D8D-FEFE1B83CC2F}" dt="2025-05-29T22:08:55.293" v="663" actId="20577"/>
          <pc:sldLayoutMkLst>
            <pc:docMk/>
            <pc:sldMasterMk cId="353148959" sldId="2147483648"/>
            <pc:sldLayoutMk cId="2393898952" sldId="2147483671"/>
          </pc:sldLayoutMkLst>
          <pc:spChg chg="mod">
            <ac:chgData name="DeHart, Stephanie" userId="69486e51-f5a3-47fa-a1e8-d600d3da159f" providerId="ADAL" clId="{B506FC49-130E-4A2A-9D8D-FEFE1B83CC2F}" dt="2025-05-29T22:04:27.255" v="527"/>
            <ac:spMkLst>
              <pc:docMk/>
              <pc:sldMasterMk cId="353148959" sldId="2147483648"/>
              <pc:sldLayoutMk cId="2393898952" sldId="2147483671"/>
              <ac:spMk id="5" creationId="{6B320BCB-0D36-4D46-8629-90BEFC6592E6}"/>
            </ac:spMkLst>
          </pc:spChg>
          <pc:spChg chg="mod">
            <ac:chgData name="DeHart, Stephanie" userId="69486e51-f5a3-47fa-a1e8-d600d3da159f" providerId="ADAL" clId="{B506FC49-130E-4A2A-9D8D-FEFE1B83CC2F}" dt="2025-05-29T22:02:47.124" v="459"/>
            <ac:spMkLst>
              <pc:docMk/>
              <pc:sldMasterMk cId="353148959" sldId="2147483648"/>
              <pc:sldLayoutMk cId="2393898952" sldId="2147483671"/>
              <ac:spMk id="11" creationId="{755CA679-0D2B-45B6-83B0-7280FDB0ED6F}"/>
            </ac:spMkLst>
          </pc:spChg>
          <pc:spChg chg="mod">
            <ac:chgData name="DeHart, Stephanie" userId="69486e51-f5a3-47fa-a1e8-d600d3da159f" providerId="ADAL" clId="{B506FC49-130E-4A2A-9D8D-FEFE1B83CC2F}" dt="2025-05-29T22:01:17.056" v="430" actId="20577"/>
            <ac:spMkLst>
              <pc:docMk/>
              <pc:sldMasterMk cId="353148959" sldId="2147483648"/>
              <pc:sldLayoutMk cId="2393898952" sldId="2147483671"/>
              <ac:spMk id="13" creationId="{5D72AE45-E77B-4962-B591-59C142BCF4AB}"/>
            </ac:spMkLst>
          </pc:spChg>
          <pc:spChg chg="mod">
            <ac:chgData name="DeHart, Stephanie" userId="69486e51-f5a3-47fa-a1e8-d600d3da159f" providerId="ADAL" clId="{B506FC49-130E-4A2A-9D8D-FEFE1B83CC2F}" dt="2025-05-29T22:08:55.293" v="663" actId="20577"/>
            <ac:spMkLst>
              <pc:docMk/>
              <pc:sldMasterMk cId="353148959" sldId="2147483648"/>
              <pc:sldLayoutMk cId="2393898952" sldId="2147483671"/>
              <ac:spMk id="14" creationId="{9DE5F75A-FF9F-4E3C-BE15-19F8344E8DA9}"/>
            </ac:spMkLst>
          </pc:spChg>
          <pc:spChg chg="mod">
            <ac:chgData name="DeHart, Stephanie" userId="69486e51-f5a3-47fa-a1e8-d600d3da159f" providerId="ADAL" clId="{B506FC49-130E-4A2A-9D8D-FEFE1B83CC2F}" dt="2025-05-29T22:01:08.801" v="428" actId="20577"/>
            <ac:spMkLst>
              <pc:docMk/>
              <pc:sldMasterMk cId="353148959" sldId="2147483648"/>
              <pc:sldLayoutMk cId="2393898952" sldId="2147483671"/>
              <ac:spMk id="15" creationId="{B664211F-F49E-4E67-8727-912EB3020255}"/>
            </ac:spMkLst>
          </pc:spChg>
          <pc:spChg chg="mod">
            <ac:chgData name="DeHart, Stephanie" userId="69486e51-f5a3-47fa-a1e8-d600d3da159f" providerId="ADAL" clId="{B506FC49-130E-4A2A-9D8D-FEFE1B83CC2F}" dt="2025-05-29T21:59:43.628" v="226" actId="20577"/>
            <ac:spMkLst>
              <pc:docMk/>
              <pc:sldMasterMk cId="353148959" sldId="2147483648"/>
              <pc:sldLayoutMk cId="2393898952" sldId="2147483671"/>
              <ac:spMk id="16" creationId="{A7CC695E-2F13-4A26-B6ED-514C7258A851}"/>
            </ac:spMkLst>
          </pc:spChg>
        </pc:sldLayoutChg>
        <pc:sldLayoutChg chg="modSp mod">
          <pc:chgData name="DeHart, Stephanie" userId="69486e51-f5a3-47fa-a1e8-d600d3da159f" providerId="ADAL" clId="{B506FC49-130E-4A2A-9D8D-FEFE1B83CC2F}" dt="2025-05-29T22:09:01.182" v="673" actId="20577"/>
          <pc:sldLayoutMkLst>
            <pc:docMk/>
            <pc:sldMasterMk cId="353148959" sldId="2147483648"/>
            <pc:sldLayoutMk cId="1469988239" sldId="2147483672"/>
          </pc:sldLayoutMkLst>
          <pc:spChg chg="mod">
            <ac:chgData name="DeHart, Stephanie" userId="69486e51-f5a3-47fa-a1e8-d600d3da159f" providerId="ADAL" clId="{B506FC49-130E-4A2A-9D8D-FEFE1B83CC2F}" dt="2025-05-29T22:04:30.693" v="528"/>
            <ac:spMkLst>
              <pc:docMk/>
              <pc:sldMasterMk cId="353148959" sldId="2147483648"/>
              <pc:sldLayoutMk cId="1469988239" sldId="2147483672"/>
              <ac:spMk id="5" creationId="{6B320BCB-0D36-4D46-8629-90BEFC6592E6}"/>
            </ac:spMkLst>
          </pc:spChg>
          <pc:spChg chg="mod">
            <ac:chgData name="DeHart, Stephanie" userId="69486e51-f5a3-47fa-a1e8-d600d3da159f" providerId="ADAL" clId="{B506FC49-130E-4A2A-9D8D-FEFE1B83CC2F}" dt="2025-05-29T22:02:53.235" v="461" actId="20577"/>
            <ac:spMkLst>
              <pc:docMk/>
              <pc:sldMasterMk cId="353148959" sldId="2147483648"/>
              <pc:sldLayoutMk cId="1469988239" sldId="2147483672"/>
              <ac:spMk id="11" creationId="{755CA679-0D2B-45B6-83B0-7280FDB0ED6F}"/>
            </ac:spMkLst>
          </pc:spChg>
          <pc:spChg chg="mod">
            <ac:chgData name="DeHart, Stephanie" userId="69486e51-f5a3-47fa-a1e8-d600d3da159f" providerId="ADAL" clId="{B506FC49-130E-4A2A-9D8D-FEFE1B83CC2F}" dt="2025-05-29T22:03:23.533" v="472" actId="20577"/>
            <ac:spMkLst>
              <pc:docMk/>
              <pc:sldMasterMk cId="353148959" sldId="2147483648"/>
              <pc:sldLayoutMk cId="1469988239" sldId="2147483672"/>
              <ac:spMk id="13" creationId="{5D72AE45-E77B-4962-B591-59C142BCF4AB}"/>
            </ac:spMkLst>
          </pc:spChg>
          <pc:spChg chg="mod">
            <ac:chgData name="DeHart, Stephanie" userId="69486e51-f5a3-47fa-a1e8-d600d3da159f" providerId="ADAL" clId="{B506FC49-130E-4A2A-9D8D-FEFE1B83CC2F}" dt="2025-05-29T22:09:01.182" v="673" actId="20577"/>
            <ac:spMkLst>
              <pc:docMk/>
              <pc:sldMasterMk cId="353148959" sldId="2147483648"/>
              <pc:sldLayoutMk cId="1469988239" sldId="2147483672"/>
              <ac:spMk id="14" creationId="{9DE5F75A-FF9F-4E3C-BE15-19F8344E8DA9}"/>
            </ac:spMkLst>
          </pc:spChg>
          <pc:spChg chg="mod">
            <ac:chgData name="DeHart, Stephanie" userId="69486e51-f5a3-47fa-a1e8-d600d3da159f" providerId="ADAL" clId="{B506FC49-130E-4A2A-9D8D-FEFE1B83CC2F}" dt="2025-05-29T22:01:47.428" v="438" actId="20577"/>
            <ac:spMkLst>
              <pc:docMk/>
              <pc:sldMasterMk cId="353148959" sldId="2147483648"/>
              <pc:sldLayoutMk cId="1469988239" sldId="2147483672"/>
              <ac:spMk id="15" creationId="{B664211F-F49E-4E67-8727-912EB3020255}"/>
            </ac:spMkLst>
          </pc:spChg>
          <pc:spChg chg="mod">
            <ac:chgData name="DeHart, Stephanie" userId="69486e51-f5a3-47fa-a1e8-d600d3da159f" providerId="ADAL" clId="{B506FC49-130E-4A2A-9D8D-FEFE1B83CC2F}" dt="2025-05-29T22:01:22.407" v="431"/>
            <ac:spMkLst>
              <pc:docMk/>
              <pc:sldMasterMk cId="353148959" sldId="2147483648"/>
              <pc:sldLayoutMk cId="1469988239" sldId="2147483672"/>
              <ac:spMk id="16" creationId="{A7CC695E-2F13-4A26-B6ED-514C7258A851}"/>
            </ac:spMkLst>
          </pc:spChg>
        </pc:sldLayoutChg>
        <pc:sldLayoutChg chg="modSp mod">
          <pc:chgData name="DeHart, Stephanie" userId="69486e51-f5a3-47fa-a1e8-d600d3da159f" providerId="ADAL" clId="{B506FC49-130E-4A2A-9D8D-FEFE1B83CC2F}" dt="2025-05-29T22:09:06.280" v="683" actId="20577"/>
          <pc:sldLayoutMkLst>
            <pc:docMk/>
            <pc:sldMasterMk cId="353148959" sldId="2147483648"/>
            <pc:sldLayoutMk cId="4217207315" sldId="2147483673"/>
          </pc:sldLayoutMkLst>
          <pc:spChg chg="mod">
            <ac:chgData name="DeHart, Stephanie" userId="69486e51-f5a3-47fa-a1e8-d600d3da159f" providerId="ADAL" clId="{B506FC49-130E-4A2A-9D8D-FEFE1B83CC2F}" dt="2025-05-29T22:04:36.373" v="529"/>
            <ac:spMkLst>
              <pc:docMk/>
              <pc:sldMasterMk cId="353148959" sldId="2147483648"/>
              <pc:sldLayoutMk cId="4217207315" sldId="2147483673"/>
              <ac:spMk id="5" creationId="{6B320BCB-0D36-4D46-8629-90BEFC6592E6}"/>
            </ac:spMkLst>
          </pc:spChg>
          <pc:spChg chg="mod">
            <ac:chgData name="DeHart, Stephanie" userId="69486e51-f5a3-47fa-a1e8-d600d3da159f" providerId="ADAL" clId="{B506FC49-130E-4A2A-9D8D-FEFE1B83CC2F}" dt="2025-05-29T22:02:56.943" v="463" actId="20577"/>
            <ac:spMkLst>
              <pc:docMk/>
              <pc:sldMasterMk cId="353148959" sldId="2147483648"/>
              <pc:sldLayoutMk cId="4217207315" sldId="2147483673"/>
              <ac:spMk id="11" creationId="{755CA679-0D2B-45B6-83B0-7280FDB0ED6F}"/>
            </ac:spMkLst>
          </pc:spChg>
          <pc:spChg chg="mod">
            <ac:chgData name="DeHart, Stephanie" userId="69486e51-f5a3-47fa-a1e8-d600d3da159f" providerId="ADAL" clId="{B506FC49-130E-4A2A-9D8D-FEFE1B83CC2F}" dt="2025-05-29T22:03:29.882" v="475" actId="20577"/>
            <ac:spMkLst>
              <pc:docMk/>
              <pc:sldMasterMk cId="353148959" sldId="2147483648"/>
              <pc:sldLayoutMk cId="4217207315" sldId="2147483673"/>
              <ac:spMk id="13" creationId="{5D72AE45-E77B-4962-B591-59C142BCF4AB}"/>
            </ac:spMkLst>
          </pc:spChg>
          <pc:spChg chg="mod">
            <ac:chgData name="DeHart, Stephanie" userId="69486e51-f5a3-47fa-a1e8-d600d3da159f" providerId="ADAL" clId="{B506FC49-130E-4A2A-9D8D-FEFE1B83CC2F}" dt="2025-05-29T22:09:06.280" v="683" actId="20577"/>
            <ac:spMkLst>
              <pc:docMk/>
              <pc:sldMasterMk cId="353148959" sldId="2147483648"/>
              <pc:sldLayoutMk cId="4217207315" sldId="2147483673"/>
              <ac:spMk id="14" creationId="{9DE5F75A-FF9F-4E3C-BE15-19F8344E8DA9}"/>
            </ac:spMkLst>
          </pc:spChg>
          <pc:spChg chg="mod">
            <ac:chgData name="DeHart, Stephanie" userId="69486e51-f5a3-47fa-a1e8-d600d3da159f" providerId="ADAL" clId="{B506FC49-130E-4A2A-9D8D-FEFE1B83CC2F}" dt="2025-05-29T22:01:52.277" v="440" actId="20577"/>
            <ac:spMkLst>
              <pc:docMk/>
              <pc:sldMasterMk cId="353148959" sldId="2147483648"/>
              <pc:sldLayoutMk cId="4217207315" sldId="2147483673"/>
              <ac:spMk id="15" creationId="{B664211F-F49E-4E67-8727-912EB3020255}"/>
            </ac:spMkLst>
          </pc:spChg>
          <pc:spChg chg="mod">
            <ac:chgData name="DeHart, Stephanie" userId="69486e51-f5a3-47fa-a1e8-d600d3da159f" providerId="ADAL" clId="{B506FC49-130E-4A2A-9D8D-FEFE1B83CC2F}" dt="2025-05-29T22:01:25.163" v="432"/>
            <ac:spMkLst>
              <pc:docMk/>
              <pc:sldMasterMk cId="353148959" sldId="2147483648"/>
              <pc:sldLayoutMk cId="4217207315" sldId="2147483673"/>
              <ac:spMk id="16" creationId="{A7CC695E-2F13-4A26-B6ED-514C7258A851}"/>
            </ac:spMkLst>
          </pc:spChg>
        </pc:sldLayoutChg>
        <pc:sldLayoutChg chg="modSp mod">
          <pc:chgData name="DeHart, Stephanie" userId="69486e51-f5a3-47fa-a1e8-d600d3da159f" providerId="ADAL" clId="{B506FC49-130E-4A2A-9D8D-FEFE1B83CC2F}" dt="2025-05-29T22:09:11.773" v="695" actId="20577"/>
          <pc:sldLayoutMkLst>
            <pc:docMk/>
            <pc:sldMasterMk cId="353148959" sldId="2147483648"/>
            <pc:sldLayoutMk cId="4148657053" sldId="2147483674"/>
          </pc:sldLayoutMkLst>
          <pc:spChg chg="mod">
            <ac:chgData name="DeHart, Stephanie" userId="69486e51-f5a3-47fa-a1e8-d600d3da159f" providerId="ADAL" clId="{B506FC49-130E-4A2A-9D8D-FEFE1B83CC2F}" dt="2025-05-29T22:04:39.058" v="530"/>
            <ac:spMkLst>
              <pc:docMk/>
              <pc:sldMasterMk cId="353148959" sldId="2147483648"/>
              <pc:sldLayoutMk cId="4148657053" sldId="2147483674"/>
              <ac:spMk id="5" creationId="{6B320BCB-0D36-4D46-8629-90BEFC6592E6}"/>
            </ac:spMkLst>
          </pc:spChg>
          <pc:spChg chg="mod">
            <ac:chgData name="DeHart, Stephanie" userId="69486e51-f5a3-47fa-a1e8-d600d3da159f" providerId="ADAL" clId="{B506FC49-130E-4A2A-9D8D-FEFE1B83CC2F}" dt="2025-05-29T22:03:01.891" v="465" actId="20577"/>
            <ac:spMkLst>
              <pc:docMk/>
              <pc:sldMasterMk cId="353148959" sldId="2147483648"/>
              <pc:sldLayoutMk cId="4148657053" sldId="2147483674"/>
              <ac:spMk id="11" creationId="{755CA679-0D2B-45B6-83B0-7280FDB0ED6F}"/>
            </ac:spMkLst>
          </pc:spChg>
          <pc:spChg chg="mod">
            <ac:chgData name="DeHart, Stephanie" userId="69486e51-f5a3-47fa-a1e8-d600d3da159f" providerId="ADAL" clId="{B506FC49-130E-4A2A-9D8D-FEFE1B83CC2F}" dt="2025-05-29T22:03:35.933" v="478" actId="20577"/>
            <ac:spMkLst>
              <pc:docMk/>
              <pc:sldMasterMk cId="353148959" sldId="2147483648"/>
              <pc:sldLayoutMk cId="4148657053" sldId="2147483674"/>
              <ac:spMk id="13" creationId="{5D72AE45-E77B-4962-B591-59C142BCF4AB}"/>
            </ac:spMkLst>
          </pc:spChg>
          <pc:spChg chg="mod">
            <ac:chgData name="DeHart, Stephanie" userId="69486e51-f5a3-47fa-a1e8-d600d3da159f" providerId="ADAL" clId="{B506FC49-130E-4A2A-9D8D-FEFE1B83CC2F}" dt="2025-05-29T22:09:11.773" v="695" actId="20577"/>
            <ac:spMkLst>
              <pc:docMk/>
              <pc:sldMasterMk cId="353148959" sldId="2147483648"/>
              <pc:sldLayoutMk cId="4148657053" sldId="2147483674"/>
              <ac:spMk id="14" creationId="{9DE5F75A-FF9F-4E3C-BE15-19F8344E8DA9}"/>
            </ac:spMkLst>
          </pc:spChg>
          <pc:spChg chg="mod">
            <ac:chgData name="DeHart, Stephanie" userId="69486e51-f5a3-47fa-a1e8-d600d3da159f" providerId="ADAL" clId="{B506FC49-130E-4A2A-9D8D-FEFE1B83CC2F}" dt="2025-05-29T22:01:56.685" v="442" actId="20577"/>
            <ac:spMkLst>
              <pc:docMk/>
              <pc:sldMasterMk cId="353148959" sldId="2147483648"/>
              <pc:sldLayoutMk cId="4148657053" sldId="2147483674"/>
              <ac:spMk id="15" creationId="{B664211F-F49E-4E67-8727-912EB3020255}"/>
            </ac:spMkLst>
          </pc:spChg>
          <pc:spChg chg="mod">
            <ac:chgData name="DeHart, Stephanie" userId="69486e51-f5a3-47fa-a1e8-d600d3da159f" providerId="ADAL" clId="{B506FC49-130E-4A2A-9D8D-FEFE1B83CC2F}" dt="2025-05-29T22:01:28.113" v="433"/>
            <ac:spMkLst>
              <pc:docMk/>
              <pc:sldMasterMk cId="353148959" sldId="2147483648"/>
              <pc:sldLayoutMk cId="4148657053" sldId="2147483674"/>
              <ac:spMk id="16" creationId="{A7CC695E-2F13-4A26-B6ED-514C7258A851}"/>
            </ac:spMkLst>
          </pc:spChg>
        </pc:sldLayoutChg>
        <pc:sldLayoutChg chg="modSp mod">
          <pc:chgData name="DeHart, Stephanie" userId="69486e51-f5a3-47fa-a1e8-d600d3da159f" providerId="ADAL" clId="{B506FC49-130E-4A2A-9D8D-FEFE1B83CC2F}" dt="2025-05-29T22:09:18.414" v="705" actId="20577"/>
          <pc:sldLayoutMkLst>
            <pc:docMk/>
            <pc:sldMasterMk cId="353148959" sldId="2147483648"/>
            <pc:sldLayoutMk cId="3322063247" sldId="2147483675"/>
          </pc:sldLayoutMkLst>
          <pc:spChg chg="mod">
            <ac:chgData name="DeHart, Stephanie" userId="69486e51-f5a3-47fa-a1e8-d600d3da159f" providerId="ADAL" clId="{B506FC49-130E-4A2A-9D8D-FEFE1B83CC2F}" dt="2025-05-29T22:04:42.175" v="531"/>
            <ac:spMkLst>
              <pc:docMk/>
              <pc:sldMasterMk cId="353148959" sldId="2147483648"/>
              <pc:sldLayoutMk cId="3322063247" sldId="2147483675"/>
              <ac:spMk id="5" creationId="{6B320BCB-0D36-4D46-8629-90BEFC6592E6}"/>
            </ac:spMkLst>
          </pc:spChg>
          <pc:spChg chg="mod">
            <ac:chgData name="DeHart, Stephanie" userId="69486e51-f5a3-47fa-a1e8-d600d3da159f" providerId="ADAL" clId="{B506FC49-130E-4A2A-9D8D-FEFE1B83CC2F}" dt="2025-05-29T22:03:05.472" v="467" actId="20577"/>
            <ac:spMkLst>
              <pc:docMk/>
              <pc:sldMasterMk cId="353148959" sldId="2147483648"/>
              <pc:sldLayoutMk cId="3322063247" sldId="2147483675"/>
              <ac:spMk id="11" creationId="{755CA679-0D2B-45B6-83B0-7280FDB0ED6F}"/>
            </ac:spMkLst>
          </pc:spChg>
          <pc:spChg chg="mod">
            <ac:chgData name="DeHart, Stephanie" userId="69486e51-f5a3-47fa-a1e8-d600d3da159f" providerId="ADAL" clId="{B506FC49-130E-4A2A-9D8D-FEFE1B83CC2F}" dt="2025-05-29T22:03:44.772" v="481" actId="20577"/>
            <ac:spMkLst>
              <pc:docMk/>
              <pc:sldMasterMk cId="353148959" sldId="2147483648"/>
              <pc:sldLayoutMk cId="3322063247" sldId="2147483675"/>
              <ac:spMk id="13" creationId="{5D72AE45-E77B-4962-B591-59C142BCF4AB}"/>
            </ac:spMkLst>
          </pc:spChg>
          <pc:spChg chg="mod">
            <ac:chgData name="DeHart, Stephanie" userId="69486e51-f5a3-47fa-a1e8-d600d3da159f" providerId="ADAL" clId="{B506FC49-130E-4A2A-9D8D-FEFE1B83CC2F}" dt="2025-05-29T22:09:18.414" v="705" actId="20577"/>
            <ac:spMkLst>
              <pc:docMk/>
              <pc:sldMasterMk cId="353148959" sldId="2147483648"/>
              <pc:sldLayoutMk cId="3322063247" sldId="2147483675"/>
              <ac:spMk id="14" creationId="{9DE5F75A-FF9F-4E3C-BE15-19F8344E8DA9}"/>
            </ac:spMkLst>
          </pc:spChg>
          <pc:spChg chg="mod">
            <ac:chgData name="DeHart, Stephanie" userId="69486e51-f5a3-47fa-a1e8-d600d3da159f" providerId="ADAL" clId="{B506FC49-130E-4A2A-9D8D-FEFE1B83CC2F}" dt="2025-05-29T22:02:00.047" v="444" actId="20577"/>
            <ac:spMkLst>
              <pc:docMk/>
              <pc:sldMasterMk cId="353148959" sldId="2147483648"/>
              <pc:sldLayoutMk cId="3322063247" sldId="2147483675"/>
              <ac:spMk id="15" creationId="{B664211F-F49E-4E67-8727-912EB3020255}"/>
            </ac:spMkLst>
          </pc:spChg>
          <pc:spChg chg="mod">
            <ac:chgData name="DeHart, Stephanie" userId="69486e51-f5a3-47fa-a1e8-d600d3da159f" providerId="ADAL" clId="{B506FC49-130E-4A2A-9D8D-FEFE1B83CC2F}" dt="2025-05-29T22:01:30.903" v="434"/>
            <ac:spMkLst>
              <pc:docMk/>
              <pc:sldMasterMk cId="353148959" sldId="2147483648"/>
              <pc:sldLayoutMk cId="3322063247" sldId="2147483675"/>
              <ac:spMk id="16" creationId="{A7CC695E-2F13-4A26-B6ED-514C7258A851}"/>
            </ac:spMkLst>
          </pc:spChg>
        </pc:sldLayoutChg>
        <pc:sldLayoutChg chg="modSp mod">
          <pc:chgData name="DeHart, Stephanie" userId="69486e51-f5a3-47fa-a1e8-d600d3da159f" providerId="ADAL" clId="{B506FC49-130E-4A2A-9D8D-FEFE1B83CC2F}" dt="2025-05-29T22:09:25.214" v="715" actId="20577"/>
          <pc:sldLayoutMkLst>
            <pc:docMk/>
            <pc:sldMasterMk cId="353148959" sldId="2147483648"/>
            <pc:sldLayoutMk cId="1872657907" sldId="2147483676"/>
          </pc:sldLayoutMkLst>
          <pc:spChg chg="mod">
            <ac:chgData name="DeHart, Stephanie" userId="69486e51-f5a3-47fa-a1e8-d600d3da159f" providerId="ADAL" clId="{B506FC49-130E-4A2A-9D8D-FEFE1B83CC2F}" dt="2025-05-29T22:04:44.384" v="532"/>
            <ac:spMkLst>
              <pc:docMk/>
              <pc:sldMasterMk cId="353148959" sldId="2147483648"/>
              <pc:sldLayoutMk cId="1872657907" sldId="2147483676"/>
              <ac:spMk id="5" creationId="{6B320BCB-0D36-4D46-8629-90BEFC6592E6}"/>
            </ac:spMkLst>
          </pc:spChg>
          <pc:spChg chg="mod">
            <ac:chgData name="DeHart, Stephanie" userId="69486e51-f5a3-47fa-a1e8-d600d3da159f" providerId="ADAL" clId="{B506FC49-130E-4A2A-9D8D-FEFE1B83CC2F}" dt="2025-05-29T22:03:09.373" v="469" actId="20577"/>
            <ac:spMkLst>
              <pc:docMk/>
              <pc:sldMasterMk cId="353148959" sldId="2147483648"/>
              <pc:sldLayoutMk cId="1872657907" sldId="2147483676"/>
              <ac:spMk id="11" creationId="{755CA679-0D2B-45B6-83B0-7280FDB0ED6F}"/>
            </ac:spMkLst>
          </pc:spChg>
          <pc:spChg chg="mod">
            <ac:chgData name="DeHart, Stephanie" userId="69486e51-f5a3-47fa-a1e8-d600d3da159f" providerId="ADAL" clId="{B506FC49-130E-4A2A-9D8D-FEFE1B83CC2F}" dt="2025-05-29T22:03:51.149" v="484" actId="20577"/>
            <ac:spMkLst>
              <pc:docMk/>
              <pc:sldMasterMk cId="353148959" sldId="2147483648"/>
              <pc:sldLayoutMk cId="1872657907" sldId="2147483676"/>
              <ac:spMk id="13" creationId="{5D72AE45-E77B-4962-B591-59C142BCF4AB}"/>
            </ac:spMkLst>
          </pc:spChg>
          <pc:spChg chg="mod">
            <ac:chgData name="DeHart, Stephanie" userId="69486e51-f5a3-47fa-a1e8-d600d3da159f" providerId="ADAL" clId="{B506FC49-130E-4A2A-9D8D-FEFE1B83CC2F}" dt="2025-05-29T22:09:25.214" v="715" actId="20577"/>
            <ac:spMkLst>
              <pc:docMk/>
              <pc:sldMasterMk cId="353148959" sldId="2147483648"/>
              <pc:sldLayoutMk cId="1872657907" sldId="2147483676"/>
              <ac:spMk id="14" creationId="{9DE5F75A-FF9F-4E3C-BE15-19F8344E8DA9}"/>
            </ac:spMkLst>
          </pc:spChg>
          <pc:spChg chg="mod">
            <ac:chgData name="DeHart, Stephanie" userId="69486e51-f5a3-47fa-a1e8-d600d3da159f" providerId="ADAL" clId="{B506FC49-130E-4A2A-9D8D-FEFE1B83CC2F}" dt="2025-05-29T22:02:04.033" v="446" actId="20577"/>
            <ac:spMkLst>
              <pc:docMk/>
              <pc:sldMasterMk cId="353148959" sldId="2147483648"/>
              <pc:sldLayoutMk cId="1872657907" sldId="2147483676"/>
              <ac:spMk id="15" creationId="{B664211F-F49E-4E67-8727-912EB3020255}"/>
            </ac:spMkLst>
          </pc:spChg>
          <pc:spChg chg="mod">
            <ac:chgData name="DeHart, Stephanie" userId="69486e51-f5a3-47fa-a1e8-d600d3da159f" providerId="ADAL" clId="{B506FC49-130E-4A2A-9D8D-FEFE1B83CC2F}" dt="2025-05-29T22:01:35.780" v="436" actId="20577"/>
            <ac:spMkLst>
              <pc:docMk/>
              <pc:sldMasterMk cId="353148959" sldId="2147483648"/>
              <pc:sldLayoutMk cId="1872657907" sldId="2147483676"/>
              <ac:spMk id="16" creationId="{A7CC695E-2F13-4A26-B6ED-514C7258A851}"/>
            </ac:spMkLst>
          </pc:s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99F223-2B82-4A72-B4C0-634381C432E6}" type="doc">
      <dgm:prSet loTypeId="urn:microsoft.com/office/officeart/2005/8/layout/venn2" loCatId="relationship" qsTypeId="urn:microsoft.com/office/officeart/2005/8/quickstyle/simple1" qsCatId="simple" csTypeId="urn:microsoft.com/office/officeart/2005/8/colors/accent1_3" csCatId="accent1" phldr="1"/>
      <dgm:spPr/>
      <dgm:t>
        <a:bodyPr/>
        <a:lstStyle/>
        <a:p>
          <a:endParaRPr lang="en-US"/>
        </a:p>
      </dgm:t>
    </dgm:pt>
    <dgm:pt modelId="{E917CE4D-436F-4FE3-A953-D282A2A2FD99}">
      <dgm:prSet phldrT="[Text]" custT="1"/>
      <dgm:spPr>
        <a:noFill/>
        <a:ln>
          <a:noFill/>
        </a:ln>
      </dgm:spPr>
      <dgm:t>
        <a:bodyPr/>
        <a:lstStyle/>
        <a:p>
          <a:endParaRPr lang="en-US" sz="3200" b="1" dirty="0">
            <a:latin typeface="Acherus Grotesque" panose="02000505000000020004" pitchFamily="50" charset="0"/>
          </a:endParaRPr>
        </a:p>
      </dgm:t>
    </dgm:pt>
    <dgm:pt modelId="{07E6846A-D42A-4555-A451-F6B858DA9AEC}" type="parTrans" cxnId="{5B236883-79B5-4378-BED4-0899DC798133}">
      <dgm:prSet/>
      <dgm:spPr/>
      <dgm:t>
        <a:bodyPr/>
        <a:lstStyle/>
        <a:p>
          <a:endParaRPr lang="en-US" sz="3200">
            <a:latin typeface="Acherus Grotesque" panose="02000505000000020004" pitchFamily="50" charset="0"/>
          </a:endParaRPr>
        </a:p>
      </dgm:t>
    </dgm:pt>
    <dgm:pt modelId="{2DD0D223-4473-4A39-8598-62ED2BC0C7A9}" type="sibTrans" cxnId="{5B236883-79B5-4378-BED4-0899DC798133}">
      <dgm:prSet/>
      <dgm:spPr/>
      <dgm:t>
        <a:bodyPr/>
        <a:lstStyle/>
        <a:p>
          <a:endParaRPr lang="en-US" sz="3200">
            <a:latin typeface="Acherus Grotesque" panose="02000505000000020004" pitchFamily="50" charset="0"/>
          </a:endParaRPr>
        </a:p>
      </dgm:t>
    </dgm:pt>
    <dgm:pt modelId="{54FF9B97-FA3E-4616-B54F-FB09247B1C4E}">
      <dgm:prSet phldrT="[Text]" custT="1"/>
      <dgm:spPr>
        <a:solidFill>
          <a:schemeClr val="accent1"/>
        </a:solidFill>
      </dgm:spPr>
      <dgm:t>
        <a:bodyPr anchor="t"/>
        <a:lstStyle/>
        <a:p>
          <a:r>
            <a:rPr lang="en-US" sz="2000" b="1" dirty="0">
              <a:latin typeface="Acherus Grotesque" panose="02000505000000020004" pitchFamily="50" charset="0"/>
            </a:rPr>
            <a:t>Machine Learning (ML)</a:t>
          </a:r>
        </a:p>
      </dgm:t>
    </dgm:pt>
    <dgm:pt modelId="{9E19E795-E2F3-4984-9E32-1AACF57BB0E1}" type="parTrans" cxnId="{FA8E83C7-4293-4AE7-ADDB-79C6B0883958}">
      <dgm:prSet/>
      <dgm:spPr/>
      <dgm:t>
        <a:bodyPr/>
        <a:lstStyle/>
        <a:p>
          <a:endParaRPr lang="en-US" sz="3200">
            <a:latin typeface="Acherus Grotesque" panose="02000505000000020004" pitchFamily="50" charset="0"/>
          </a:endParaRPr>
        </a:p>
      </dgm:t>
    </dgm:pt>
    <dgm:pt modelId="{695A416A-0370-46A5-B99E-E95053E752DF}" type="sibTrans" cxnId="{FA8E83C7-4293-4AE7-ADDB-79C6B0883958}">
      <dgm:prSet/>
      <dgm:spPr/>
      <dgm:t>
        <a:bodyPr/>
        <a:lstStyle/>
        <a:p>
          <a:endParaRPr lang="en-US" sz="3200">
            <a:latin typeface="Acherus Grotesque" panose="02000505000000020004" pitchFamily="50" charset="0"/>
          </a:endParaRPr>
        </a:p>
      </dgm:t>
    </dgm:pt>
    <dgm:pt modelId="{FB2441A7-C5E7-4562-9525-8BBDA3795327}" type="pres">
      <dgm:prSet presAssocID="{4599F223-2B82-4A72-B4C0-634381C432E6}" presName="Name0" presStyleCnt="0">
        <dgm:presLayoutVars>
          <dgm:chMax val="7"/>
          <dgm:resizeHandles val="exact"/>
        </dgm:presLayoutVars>
      </dgm:prSet>
      <dgm:spPr/>
    </dgm:pt>
    <dgm:pt modelId="{E7CF2E83-4D94-4B4A-BA53-4BB8ECC28FEA}" type="pres">
      <dgm:prSet presAssocID="{4599F223-2B82-4A72-B4C0-634381C432E6}" presName="comp1" presStyleCnt="0"/>
      <dgm:spPr/>
    </dgm:pt>
    <dgm:pt modelId="{52CAB06C-6564-4E0F-A6BA-9FFD5A7D902B}" type="pres">
      <dgm:prSet presAssocID="{4599F223-2B82-4A72-B4C0-634381C432E6}" presName="circle1" presStyleLbl="node1" presStyleIdx="0" presStyleCnt="2" custScaleX="170880" custLinFactNeighborX="-36787" custLinFactNeighborY="14579"/>
      <dgm:spPr/>
    </dgm:pt>
    <dgm:pt modelId="{25DBAFB1-0F8F-4F06-8857-C7DA446DC9EE}" type="pres">
      <dgm:prSet presAssocID="{4599F223-2B82-4A72-B4C0-634381C432E6}" presName="c1text" presStyleLbl="node1" presStyleIdx="0" presStyleCnt="2">
        <dgm:presLayoutVars>
          <dgm:bulletEnabled val="1"/>
        </dgm:presLayoutVars>
      </dgm:prSet>
      <dgm:spPr/>
    </dgm:pt>
    <dgm:pt modelId="{83F05CA9-D705-449F-AC79-F29DA4C8EFE7}" type="pres">
      <dgm:prSet presAssocID="{4599F223-2B82-4A72-B4C0-634381C432E6}" presName="comp2" presStyleCnt="0"/>
      <dgm:spPr/>
    </dgm:pt>
    <dgm:pt modelId="{162D404F-6A2B-4961-9391-152AEECF045D}" type="pres">
      <dgm:prSet presAssocID="{4599F223-2B82-4A72-B4C0-634381C432E6}" presName="circle2" presStyleLbl="node1" presStyleIdx="1" presStyleCnt="2"/>
      <dgm:spPr/>
    </dgm:pt>
    <dgm:pt modelId="{C8CC430D-A027-4A60-A4E4-C2F1F5B22FBF}" type="pres">
      <dgm:prSet presAssocID="{4599F223-2B82-4A72-B4C0-634381C432E6}" presName="c2text" presStyleLbl="node1" presStyleIdx="1" presStyleCnt="2">
        <dgm:presLayoutVars>
          <dgm:bulletEnabled val="1"/>
        </dgm:presLayoutVars>
      </dgm:prSet>
      <dgm:spPr/>
    </dgm:pt>
  </dgm:ptLst>
  <dgm:cxnLst>
    <dgm:cxn modelId="{29FE5903-36FC-4707-8A9F-B5555767D32A}" type="presOf" srcId="{54FF9B97-FA3E-4616-B54F-FB09247B1C4E}" destId="{C8CC430D-A027-4A60-A4E4-C2F1F5B22FBF}" srcOrd="1" destOrd="0" presId="urn:microsoft.com/office/officeart/2005/8/layout/venn2"/>
    <dgm:cxn modelId="{ABEF591F-2594-44EC-851F-FB5E62B3DE51}" type="presOf" srcId="{54FF9B97-FA3E-4616-B54F-FB09247B1C4E}" destId="{162D404F-6A2B-4961-9391-152AEECF045D}" srcOrd="0" destOrd="0" presId="urn:microsoft.com/office/officeart/2005/8/layout/venn2"/>
    <dgm:cxn modelId="{5B236883-79B5-4378-BED4-0899DC798133}" srcId="{4599F223-2B82-4A72-B4C0-634381C432E6}" destId="{E917CE4D-436F-4FE3-A953-D282A2A2FD99}" srcOrd="0" destOrd="0" parTransId="{07E6846A-D42A-4555-A451-F6B858DA9AEC}" sibTransId="{2DD0D223-4473-4A39-8598-62ED2BC0C7A9}"/>
    <dgm:cxn modelId="{FB66C8AB-8E69-4379-B50A-5E70223BCBA1}" type="presOf" srcId="{E917CE4D-436F-4FE3-A953-D282A2A2FD99}" destId="{25DBAFB1-0F8F-4F06-8857-C7DA446DC9EE}" srcOrd="1" destOrd="0" presId="urn:microsoft.com/office/officeart/2005/8/layout/venn2"/>
    <dgm:cxn modelId="{D15DEAB5-C2ED-41AF-8EC4-1F7CAE4F31E4}" type="presOf" srcId="{4599F223-2B82-4A72-B4C0-634381C432E6}" destId="{FB2441A7-C5E7-4562-9525-8BBDA3795327}" srcOrd="0" destOrd="0" presId="urn:microsoft.com/office/officeart/2005/8/layout/venn2"/>
    <dgm:cxn modelId="{FA8E83C7-4293-4AE7-ADDB-79C6B0883958}" srcId="{4599F223-2B82-4A72-B4C0-634381C432E6}" destId="{54FF9B97-FA3E-4616-B54F-FB09247B1C4E}" srcOrd="1" destOrd="0" parTransId="{9E19E795-E2F3-4984-9E32-1AACF57BB0E1}" sibTransId="{695A416A-0370-46A5-B99E-E95053E752DF}"/>
    <dgm:cxn modelId="{4D6CF3F9-B47E-4AF1-85CC-44F64721AE72}" type="presOf" srcId="{E917CE4D-436F-4FE3-A953-D282A2A2FD99}" destId="{52CAB06C-6564-4E0F-A6BA-9FFD5A7D902B}" srcOrd="0" destOrd="0" presId="urn:microsoft.com/office/officeart/2005/8/layout/venn2"/>
    <dgm:cxn modelId="{4B15AE11-7784-4B44-922A-C1CBC24F25E5}" type="presParOf" srcId="{FB2441A7-C5E7-4562-9525-8BBDA3795327}" destId="{E7CF2E83-4D94-4B4A-BA53-4BB8ECC28FEA}" srcOrd="0" destOrd="0" presId="urn:microsoft.com/office/officeart/2005/8/layout/venn2"/>
    <dgm:cxn modelId="{B0973670-0C1A-4269-8D65-E6DE903C1084}" type="presParOf" srcId="{E7CF2E83-4D94-4B4A-BA53-4BB8ECC28FEA}" destId="{52CAB06C-6564-4E0F-A6BA-9FFD5A7D902B}" srcOrd="0" destOrd="0" presId="urn:microsoft.com/office/officeart/2005/8/layout/venn2"/>
    <dgm:cxn modelId="{DE590887-A562-42A2-9272-2090C96C58D3}" type="presParOf" srcId="{E7CF2E83-4D94-4B4A-BA53-4BB8ECC28FEA}" destId="{25DBAFB1-0F8F-4F06-8857-C7DA446DC9EE}" srcOrd="1" destOrd="0" presId="urn:microsoft.com/office/officeart/2005/8/layout/venn2"/>
    <dgm:cxn modelId="{4DBEF54B-7017-43A2-841A-CBEE20AFC7B4}" type="presParOf" srcId="{FB2441A7-C5E7-4562-9525-8BBDA3795327}" destId="{83F05CA9-D705-449F-AC79-F29DA4C8EFE7}" srcOrd="1" destOrd="0" presId="urn:microsoft.com/office/officeart/2005/8/layout/venn2"/>
    <dgm:cxn modelId="{788A7CE2-5C95-47FB-8514-C5B761780C63}" type="presParOf" srcId="{83F05CA9-D705-449F-AC79-F29DA4C8EFE7}" destId="{162D404F-6A2B-4961-9391-152AEECF045D}" srcOrd="0" destOrd="0" presId="urn:microsoft.com/office/officeart/2005/8/layout/venn2"/>
    <dgm:cxn modelId="{BD168EFF-33CA-4556-BFF0-7AEEBA8B15C8}" type="presParOf" srcId="{83F05CA9-D705-449F-AC79-F29DA4C8EFE7}" destId="{C8CC430D-A027-4A60-A4E4-C2F1F5B22FBF}" srcOrd="1" destOrd="0" presId="urn:microsoft.com/office/officeart/2005/8/layout/venn2"/>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CAB06C-6564-4E0F-A6BA-9FFD5A7D902B}">
      <dsp:nvSpPr>
        <dsp:cNvPr id="0" name=""/>
        <dsp:cNvSpPr/>
      </dsp:nvSpPr>
      <dsp:spPr>
        <a:xfrm>
          <a:off x="-10" y="0"/>
          <a:ext cx="10972821" cy="642136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endParaRPr lang="en-US" sz="3200" b="1" kern="1200" dirty="0">
            <a:latin typeface="Acherus Grotesque" panose="02000505000000020004" pitchFamily="50" charset="0"/>
          </a:endParaRPr>
        </a:p>
      </dsp:txBody>
      <dsp:txXfrm>
        <a:off x="2606034" y="481602"/>
        <a:ext cx="5760731" cy="1091631"/>
      </dsp:txXfrm>
    </dsp:sp>
    <dsp:sp modelId="{162D404F-6A2B-4961-9391-152AEECF045D}">
      <dsp:nvSpPr>
        <dsp:cNvPr id="0" name=""/>
        <dsp:cNvSpPr/>
      </dsp:nvSpPr>
      <dsp:spPr>
        <a:xfrm>
          <a:off x="3078389" y="1605340"/>
          <a:ext cx="4816020" cy="4816020"/>
        </a:xfrm>
        <a:prstGeom prst="ellips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t" anchorCtr="0">
          <a:noAutofit/>
        </a:bodyPr>
        <a:lstStyle/>
        <a:p>
          <a:pPr marL="0" lvl="0" indent="0" algn="ctr" defTabSz="889000">
            <a:lnSpc>
              <a:spcPct val="90000"/>
            </a:lnSpc>
            <a:spcBef>
              <a:spcPct val="0"/>
            </a:spcBef>
            <a:spcAft>
              <a:spcPct val="35000"/>
            </a:spcAft>
            <a:buNone/>
          </a:pPr>
          <a:r>
            <a:rPr lang="en-US" sz="2000" b="1" kern="1200" dirty="0">
              <a:latin typeface="Acherus Grotesque" panose="02000505000000020004" pitchFamily="50" charset="0"/>
            </a:rPr>
            <a:t>Machine Learning (ML)</a:t>
          </a:r>
        </a:p>
      </dsp:txBody>
      <dsp:txXfrm>
        <a:off x="3783679" y="2809345"/>
        <a:ext cx="3405440" cy="2408010"/>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68ACB8-2975-4CCC-AC11-E8525DD9EEC2}" type="datetimeFigureOut">
              <a:rPr lang="en-US" smtClean="0"/>
              <a:t>6/3/2025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4E635B-CFEB-44A4-B187-80871970DC23}" type="slidenum">
              <a:rPr lang="en-US" smtClean="0"/>
              <a:t>‹#›</a:t>
            </a:fld>
            <a:endParaRPr lang="en-US"/>
          </a:p>
        </p:txBody>
      </p:sp>
    </p:spTree>
    <p:extLst>
      <p:ext uri="{BB962C8B-B14F-4D97-AF65-F5344CB8AC3E}">
        <p14:creationId xmlns:p14="http://schemas.microsoft.com/office/powerpoint/2010/main" val="682700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en.wikipedia.org/wiki/Machine_learning#cite_note-3" TargetMode="External"/><Relationship Id="rId13" Type="http://schemas.openxmlformats.org/officeDocument/2006/relationships/hyperlink" Target="https://en.wikipedia.org/wiki/Data_mining" TargetMode="External"/><Relationship Id="rId18" Type="http://schemas.openxmlformats.org/officeDocument/2006/relationships/hyperlink" Target="https://en.wikipedia.org/wiki/Predictive_analytics" TargetMode="External"/><Relationship Id="rId3" Type="http://schemas.openxmlformats.org/officeDocument/2006/relationships/hyperlink" Target="https://en.wikipedia.org/wiki/Machine_learning#cite_note-1" TargetMode="External"/><Relationship Id="rId7" Type="http://schemas.openxmlformats.org/officeDocument/2006/relationships/hyperlink" Target="https://en.wikipedia.org/wiki/Training_data" TargetMode="External"/><Relationship Id="rId12" Type="http://schemas.openxmlformats.org/officeDocument/2006/relationships/hyperlink" Target="https://en.wikipedia.org/wiki/Mathematical_optimization" TargetMode="External"/><Relationship Id="rId17" Type="http://schemas.openxmlformats.org/officeDocument/2006/relationships/hyperlink" Target="https://en.wikipedia.org/wiki/Machine_learning#cite_note-6" TargetMode="External"/><Relationship Id="rId2" Type="http://schemas.openxmlformats.org/officeDocument/2006/relationships/slide" Target="../slides/slide13.xml"/><Relationship Id="rId16" Type="http://schemas.openxmlformats.org/officeDocument/2006/relationships/hyperlink" Target="https://en.wikipedia.org/wiki/Machine_learning#cite_note-5" TargetMode="External"/><Relationship Id="rId1" Type="http://schemas.openxmlformats.org/officeDocument/2006/relationships/notesMaster" Target="../notesMasters/notesMaster1.xml"/><Relationship Id="rId6" Type="http://schemas.openxmlformats.org/officeDocument/2006/relationships/hyperlink" Target="https://en.wikipedia.org/wiki/Mathematical_model" TargetMode="External"/><Relationship Id="rId11" Type="http://schemas.openxmlformats.org/officeDocument/2006/relationships/hyperlink" Target="https://en.wikipedia.org/wiki/Computational_statistics" TargetMode="External"/><Relationship Id="rId5" Type="http://schemas.openxmlformats.org/officeDocument/2006/relationships/hyperlink" Target="https://en.wikipedia.org/wiki/Artificial_intelligence" TargetMode="External"/><Relationship Id="rId15" Type="http://schemas.openxmlformats.org/officeDocument/2006/relationships/hyperlink" Target="https://en.wikipedia.org/wiki/Unsupervised_learning" TargetMode="External"/><Relationship Id="rId10" Type="http://schemas.openxmlformats.org/officeDocument/2006/relationships/hyperlink" Target="https://en.wikipedia.org/wiki/Computer_vision" TargetMode="External"/><Relationship Id="rId19" Type="http://schemas.openxmlformats.org/officeDocument/2006/relationships/hyperlink" Target="https://en.wikipedia.org/w/index.php?title=Machine_learning&amp;oldid=969943713" TargetMode="External"/><Relationship Id="rId4" Type="http://schemas.openxmlformats.org/officeDocument/2006/relationships/hyperlink" Target="https://en.wikipedia.org/wiki/Machine_learning#cite_note-2" TargetMode="External"/><Relationship Id="rId9" Type="http://schemas.openxmlformats.org/officeDocument/2006/relationships/hyperlink" Target="https://en.wikipedia.org/wiki/Email_filtering" TargetMode="External"/><Relationship Id="rId14" Type="http://schemas.openxmlformats.org/officeDocument/2006/relationships/hyperlink" Target="https://en.wikipedia.org/wiki/Exploratory_data_analysis"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a:t>
            </a:r>
          </a:p>
          <a:p>
            <a:r>
              <a:rPr lang="en-US" dirty="0"/>
              <a:t>Role</a:t>
            </a:r>
          </a:p>
          <a:p>
            <a:r>
              <a:rPr lang="en-US" dirty="0"/>
              <a:t>Experience with machine learning (if any)</a:t>
            </a:r>
          </a:p>
          <a:p>
            <a:r>
              <a:rPr lang="en-US" dirty="0"/>
              <a:t>Expectations for the course</a:t>
            </a:r>
          </a:p>
          <a:p>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3</a:t>
            </a:fld>
            <a:endParaRPr lang="en-US"/>
          </a:p>
        </p:txBody>
      </p:sp>
    </p:spTree>
    <p:extLst>
      <p:ext uri="{BB962C8B-B14F-4D97-AF65-F5344CB8AC3E}">
        <p14:creationId xmlns:p14="http://schemas.microsoft.com/office/powerpoint/2010/main" val="11519470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we use the term regression method to refer to any supervised learning model that helps us predict or make inferences about a continuous response.  You may be familiar with linear regression from previous training but note there are many other types of models that fall under the category of regression.  </a:t>
            </a:r>
          </a:p>
          <a:p>
            <a:endParaRPr lang="en-US" dirty="0"/>
          </a:p>
          <a:p>
            <a:r>
              <a:rPr lang="en-US" dirty="0"/>
              <a:t>On the other hand, we use the term classification method to refer to any supervised learning model that helps us predict or make inferences about a categorical response.  The categorical response might be nominal as in the case of different types of blood or the response might be ordinal as in stage of cancer.  </a:t>
            </a:r>
          </a:p>
          <a:p>
            <a:endParaRPr lang="en-US" dirty="0"/>
          </a:p>
          <a:p>
            <a:r>
              <a:rPr lang="en-US" dirty="0"/>
              <a:t>We will provide overviews of many types of regression and classification models in subsequent modules. ​</a:t>
            </a:r>
          </a:p>
        </p:txBody>
      </p:sp>
      <p:sp>
        <p:nvSpPr>
          <p:cNvPr id="4" name="Slide Number Placeholder 3"/>
          <p:cNvSpPr>
            <a:spLocks noGrp="1"/>
          </p:cNvSpPr>
          <p:nvPr>
            <p:ph type="sldNum" sz="quarter" idx="5"/>
          </p:nvPr>
        </p:nvSpPr>
        <p:spPr/>
        <p:txBody>
          <a:bodyPr/>
          <a:lstStyle/>
          <a:p>
            <a:fld id="{CE4E635B-CFEB-44A4-B187-80871970DC23}" type="slidenum">
              <a:rPr lang="en-US" smtClean="0"/>
              <a:t>22</a:t>
            </a:fld>
            <a:endParaRPr lang="en-US"/>
          </a:p>
        </p:txBody>
      </p:sp>
    </p:spTree>
    <p:extLst>
      <p:ext uri="{BB962C8B-B14F-4D97-AF65-F5344CB8AC3E}">
        <p14:creationId xmlns:p14="http://schemas.microsoft.com/office/powerpoint/2010/main" val="8902189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course roadmap gives a nice overview of the machine learning algorithms we will cover in the following training modules. However, we want you to be aware of the ever-evolving landscape of machine learning.  It is important to keep up to date on new algorithms.  The modules supplied here will give you a great foundation for expanding that knowledge. </a:t>
            </a:r>
          </a:p>
          <a:p>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23</a:t>
            </a:fld>
            <a:endParaRPr lang="en-US"/>
          </a:p>
        </p:txBody>
      </p:sp>
    </p:spTree>
    <p:extLst>
      <p:ext uri="{BB962C8B-B14F-4D97-AF65-F5344CB8AC3E}">
        <p14:creationId xmlns:p14="http://schemas.microsoft.com/office/powerpoint/2010/main" val="1227489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an example of supervised learning that you may be able to relate to…</a:t>
            </a:r>
          </a:p>
          <a:p>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We have a business question related to adjusting advertising budgets to increase sales.  In this case our dependent variable or output is sales and our inputs are budgets for tv, radio, and newspaper.  You might be chuckling about the older nature of the budget types but maybe you should think of tv as streaming services, radio as satellite radio, and newspaper as the online version of your favorite new source.  </a:t>
            </a:r>
          </a:p>
          <a:p>
            <a:endParaRPr lang="en-US" dirty="0"/>
          </a:p>
          <a:p>
            <a:r>
              <a:rPr lang="en-US" dirty="0"/>
              <a:t>This is an example of supervised learning because we have an output we are trying to predict. </a:t>
            </a:r>
          </a:p>
          <a:p>
            <a:endParaRPr lang="en-US" dirty="0"/>
          </a:p>
          <a:p>
            <a:r>
              <a:rPr lang="en-US" dirty="0"/>
              <a:t>What type of ML model comes to mind?....Simple or multiple linear regression</a:t>
            </a:r>
          </a:p>
        </p:txBody>
      </p:sp>
      <p:sp>
        <p:nvSpPr>
          <p:cNvPr id="4" name="Slide Number Placeholder 3"/>
          <p:cNvSpPr>
            <a:spLocks noGrp="1"/>
          </p:cNvSpPr>
          <p:nvPr>
            <p:ph type="sldNum" sz="quarter" idx="5"/>
          </p:nvPr>
        </p:nvSpPr>
        <p:spPr/>
        <p:txBody>
          <a:bodyPr/>
          <a:lstStyle/>
          <a:p>
            <a:fld id="{CE4E635B-CFEB-44A4-B187-80871970DC23}" type="slidenum">
              <a:rPr lang="en-US" smtClean="0"/>
              <a:t>25</a:t>
            </a:fld>
            <a:endParaRPr lang="en-US"/>
          </a:p>
        </p:txBody>
      </p:sp>
    </p:spTree>
    <p:extLst>
      <p:ext uri="{BB962C8B-B14F-4D97-AF65-F5344CB8AC3E}">
        <p14:creationId xmlns:p14="http://schemas.microsoft.com/office/powerpoint/2010/main" val="29770131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You’ve done machine learning before if you’ve done simple or multiple linear regression.</a:t>
            </a:r>
          </a:p>
          <a:p>
            <a:endParaRPr lang="en-US" dirty="0"/>
          </a:p>
          <a:p>
            <a:r>
              <a:rPr lang="en-US" dirty="0"/>
              <a:t>In fact, fitting supervised models will follow the same schema as SLR, often minimizing some loss function.</a:t>
            </a:r>
          </a:p>
          <a:p>
            <a:endParaRPr lang="en-US" dirty="0"/>
          </a:p>
          <a:p>
            <a:r>
              <a:rPr lang="en-US" dirty="0"/>
              <a:t>Simple linear regression is used to evaluate relationships between a continuous and Y and a single continuous X.  While multiple linear regression extends to more than one x</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In the figure seen here, the data points are the blue dots. The red line is the “line of best fit” for our linear regression model. </a:t>
            </a:r>
          </a:p>
        </p:txBody>
      </p:sp>
      <p:sp>
        <p:nvSpPr>
          <p:cNvPr id="4" name="Slide Number Placeholder 3"/>
          <p:cNvSpPr>
            <a:spLocks noGrp="1"/>
          </p:cNvSpPr>
          <p:nvPr>
            <p:ph type="sldNum" sz="quarter" idx="5"/>
          </p:nvPr>
        </p:nvSpPr>
        <p:spPr/>
        <p:txBody>
          <a:bodyPr/>
          <a:lstStyle/>
          <a:p>
            <a:fld id="{CE4E635B-CFEB-44A4-B187-80871970DC23}" type="slidenum">
              <a:rPr lang="en-US" smtClean="0"/>
              <a:t>26</a:t>
            </a:fld>
            <a:endParaRPr lang="en-US"/>
          </a:p>
        </p:txBody>
      </p:sp>
    </p:spTree>
    <p:extLst>
      <p:ext uri="{BB962C8B-B14F-4D97-AF65-F5344CB8AC3E}">
        <p14:creationId xmlns:p14="http://schemas.microsoft.com/office/powerpoint/2010/main" val="2931816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the parameters or characteristics of the line we are trying to estimate and what they represent</a:t>
            </a:r>
          </a:p>
          <a:p>
            <a:endParaRPr lang="en-US" dirty="0"/>
          </a:p>
          <a:p>
            <a:r>
              <a:rPr lang="en-US" dirty="0"/>
              <a:t>You may remember from algebra the equation of a straight line using the intercept and slope.  The slope, or “beta one” as seen in the equation, determines the steepness and the direction (either up or down) of the trend.  It determines the rate of increase in Y with respect to X.  </a:t>
            </a:r>
          </a:p>
          <a:p>
            <a:r>
              <a:rPr lang="en-US" dirty="0"/>
              <a:t> </a:t>
            </a:r>
          </a:p>
          <a:p>
            <a:r>
              <a:rPr lang="en-US" dirty="0"/>
              <a:t>This straight-line model is important because this what we are fitting to our data when we preform simple linear regression.  Software can find the “best fit” line through our data and provide values for the slope and intercept that we can use to make decisions about our data.  The slope is particularly useful because it directly characterizes the relationship between X and Y. For every unit increase in X, Y changes by a factor of beta1. The sign of beta1 determines whether Y decreases (if beta1 is negative) or increases (if beta1 is positive) with an increase in X.  When the slope = 0, the relationship between X and Y “disappears”.  </a:t>
            </a:r>
          </a:p>
          <a:p>
            <a:endParaRPr lang="en-US" dirty="0"/>
          </a:p>
          <a:p>
            <a:r>
              <a:rPr lang="en" dirty="0"/>
              <a:t>We need to statistically test if there exists a relationship between X and Y, which can be done by testing the appropriate hypothesis.</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27</a:t>
            </a:fld>
            <a:endParaRPr lang="en-US"/>
          </a:p>
        </p:txBody>
      </p:sp>
    </p:spTree>
    <p:extLst>
      <p:ext uri="{BB962C8B-B14F-4D97-AF65-F5344CB8AC3E}">
        <p14:creationId xmlns:p14="http://schemas.microsoft.com/office/powerpoint/2010/main" val="29614421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This is exactly what simple linear regression is testing.  Remember, “The null is dull!”  The null is the status quo.  Statistical theory has us write the null as an “equal to” hypothesis.  The null assumes that the slope of the “best fit” line is zero.  You might remember that a horizontal line has a slope of 0 from previous mathematics or statistics courses.  Another way we can think about it is that there is no straight-line relationship between X and Y.  The mean is the best indicator of the relationship.  It’s boring because Y doesn’t change with X.  The alternative is what we want to prove.  It will create some excitement.  The alternative hypothesis states that the slope is not equal to zero.   </a:t>
            </a:r>
            <a:endParaRPr lang="en-US" alt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Transition to next slide:  Now how do we estimate</a:t>
            </a:r>
          </a:p>
          <a:p>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28</a:t>
            </a:fld>
            <a:endParaRPr lang="en-US"/>
          </a:p>
        </p:txBody>
      </p:sp>
    </p:spTree>
    <p:extLst>
      <p:ext uri="{BB962C8B-B14F-4D97-AF65-F5344CB8AC3E}">
        <p14:creationId xmlns:p14="http://schemas.microsoft.com/office/powerpoint/2010/main" val="42729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understand the residual which is a key component of our equation.  The distance from the point to the line is called a residual.  It is the difference between predicted versus actual. We get the line of best fit by choosing the line that minimizes the sum of these squared residuals.</a:t>
            </a:r>
          </a:p>
          <a:p>
            <a:endParaRPr lang="en-US" dirty="0"/>
          </a:p>
          <a:p>
            <a:r>
              <a:rPr lang="en-US" dirty="0"/>
              <a:t>point out that residuals are small when we have points close to the line and large when the are further away</a:t>
            </a:r>
          </a:p>
          <a:p>
            <a:endParaRPr lang="en-US" dirty="0"/>
          </a:p>
          <a:p>
            <a:r>
              <a:rPr lang="en-US" dirty="0"/>
              <a:t>Quantify the extent to which the predicted response value for a given observation is close to the true response value for that observation. </a:t>
            </a:r>
          </a:p>
          <a:p>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29</a:t>
            </a:fld>
            <a:endParaRPr lang="en-US"/>
          </a:p>
        </p:txBody>
      </p:sp>
    </p:spTree>
    <p:extLst>
      <p:ext uri="{BB962C8B-B14F-4D97-AF65-F5344CB8AC3E}">
        <p14:creationId xmlns:p14="http://schemas.microsoft.com/office/powerpoint/2010/main" val="37696851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Refresh on SLR estimation.  Focus on connection to what they are about to learn with minimizing and maximizing.</a:t>
            </a:r>
          </a:p>
          <a:p>
            <a:endParaRPr lang="en-US" altLang="en-US" dirty="0"/>
          </a:p>
          <a:p>
            <a:r>
              <a:rPr lang="en-US" dirty="0"/>
              <a:t>Great question. While </a:t>
            </a:r>
            <a:r>
              <a:rPr lang="en-US" b="1" dirty="0"/>
              <a:t>not all</a:t>
            </a:r>
            <a:r>
              <a:rPr lang="en-US" dirty="0"/>
              <a:t> machine learning algorithms </a:t>
            </a:r>
            <a:r>
              <a:rPr lang="en-US" i="1" dirty="0"/>
              <a:t>explicitly</a:t>
            </a:r>
            <a:r>
              <a:rPr lang="en-US" dirty="0"/>
              <a:t> minimize or maximize a function, </a:t>
            </a:r>
            <a:r>
              <a:rPr lang="en-US" b="1" dirty="0"/>
              <a:t>most</a:t>
            </a:r>
            <a:r>
              <a:rPr lang="en-US" dirty="0"/>
              <a:t> do—especially in the context of training or optimization.</a:t>
            </a:r>
          </a:p>
          <a:p>
            <a:endParaRPr lang="en-US" dirty="0"/>
          </a:p>
          <a:p>
            <a:r>
              <a:rPr lang="en-US" dirty="0"/>
              <a:t>Here’s a breakdown:</a:t>
            </a:r>
          </a:p>
          <a:p>
            <a:r>
              <a:rPr lang="en-US" b="1" dirty="0"/>
              <a:t>Algorithms That Do Optimize a Function</a:t>
            </a:r>
          </a:p>
          <a:p>
            <a:r>
              <a:rPr lang="en-US" dirty="0"/>
              <a:t>These typically aim to </a:t>
            </a:r>
            <a:r>
              <a:rPr lang="en-US" b="1" dirty="0"/>
              <a:t>minimize a loss function</a:t>
            </a:r>
            <a:r>
              <a:rPr lang="en-US" dirty="0"/>
              <a:t> (or </a:t>
            </a:r>
            <a:r>
              <a:rPr lang="en-US" b="1" dirty="0"/>
              <a:t>maximize a utility function</a:t>
            </a:r>
            <a:r>
              <a:rPr lang="en-US" dirty="0"/>
              <a:t>) to find the best model parameters:</a:t>
            </a:r>
          </a:p>
          <a:p>
            <a:pPr>
              <a:buFont typeface="Arial" panose="020B0604020202020204" pitchFamily="34" charset="0"/>
              <a:buChar char="•"/>
            </a:pPr>
            <a:r>
              <a:rPr lang="en-US" b="1" dirty="0"/>
              <a:t>Supervised learning</a:t>
            </a:r>
            <a:endParaRPr lang="en-US" dirty="0"/>
          </a:p>
          <a:p>
            <a:pPr marL="742950" lvl="1" indent="-285750">
              <a:buFont typeface="Arial" panose="020B0604020202020204" pitchFamily="34" charset="0"/>
              <a:buChar char="•"/>
            </a:pPr>
            <a:r>
              <a:rPr lang="en-US" dirty="0"/>
              <a:t>Linear regression: minimizes </a:t>
            </a:r>
            <a:r>
              <a:rPr lang="en-US" b="1" dirty="0"/>
              <a:t>mean squared error</a:t>
            </a:r>
            <a:endParaRPr lang="en-US" dirty="0"/>
          </a:p>
          <a:p>
            <a:pPr marL="742950" lvl="1" indent="-285750">
              <a:buFont typeface="Arial" panose="020B0604020202020204" pitchFamily="34" charset="0"/>
              <a:buChar char="•"/>
            </a:pPr>
            <a:r>
              <a:rPr lang="en-US" dirty="0"/>
              <a:t>Logistic regression: minimizes </a:t>
            </a:r>
            <a:r>
              <a:rPr lang="en-US" b="1" dirty="0"/>
              <a:t>cross-entropy loss</a:t>
            </a:r>
            <a:endParaRPr lang="en-US" dirty="0"/>
          </a:p>
          <a:p>
            <a:pPr marL="742950" lvl="1" indent="-285750">
              <a:buFont typeface="Arial" panose="020B0604020202020204" pitchFamily="34" charset="0"/>
              <a:buChar char="•"/>
            </a:pPr>
            <a:r>
              <a:rPr lang="en-US" dirty="0"/>
              <a:t>Neural networks: minimize some form of </a:t>
            </a:r>
            <a:r>
              <a:rPr lang="en-US" b="1" dirty="0"/>
              <a:t>loss function</a:t>
            </a:r>
            <a:r>
              <a:rPr lang="en-US" dirty="0"/>
              <a:t> via </a:t>
            </a:r>
            <a:r>
              <a:rPr lang="en-US" b="1" dirty="0"/>
              <a:t>gradient descent</a:t>
            </a:r>
            <a:endParaRPr lang="en-US" dirty="0"/>
          </a:p>
          <a:p>
            <a:pPr marL="742950" lvl="1" indent="-285750">
              <a:buFont typeface="Arial" panose="020B0604020202020204" pitchFamily="34" charset="0"/>
              <a:buChar char="•"/>
            </a:pPr>
            <a:r>
              <a:rPr lang="en-US" dirty="0"/>
              <a:t>Support vector machines: minimize a </a:t>
            </a:r>
            <a:r>
              <a:rPr lang="en-US" b="1" dirty="0"/>
              <a:t>hinge loss</a:t>
            </a:r>
            <a:r>
              <a:rPr lang="en-US" dirty="0"/>
              <a:t> (with regularization)</a:t>
            </a:r>
          </a:p>
          <a:p>
            <a:pPr>
              <a:buFont typeface="Arial" panose="020B0604020202020204" pitchFamily="34" charset="0"/>
              <a:buChar char="•"/>
            </a:pPr>
            <a:r>
              <a:rPr lang="en-US" b="1" dirty="0"/>
              <a:t>Unsupervised learning</a:t>
            </a:r>
            <a:endParaRPr lang="en-US" dirty="0"/>
          </a:p>
          <a:p>
            <a:pPr marL="742950" lvl="1" indent="-285750">
              <a:buFont typeface="Arial" panose="020B0604020202020204" pitchFamily="34" charset="0"/>
              <a:buChar char="•"/>
            </a:pPr>
            <a:r>
              <a:rPr lang="en-US" dirty="0"/>
              <a:t>K-means clustering: minimizes </a:t>
            </a:r>
            <a:r>
              <a:rPr lang="en-US" b="1" dirty="0"/>
              <a:t>within-cluster variance</a:t>
            </a:r>
            <a:endParaRPr lang="en-US" dirty="0"/>
          </a:p>
          <a:p>
            <a:pPr marL="742950" lvl="1" indent="-285750">
              <a:buFont typeface="Arial" panose="020B0604020202020204" pitchFamily="34" charset="0"/>
              <a:buChar char="•"/>
            </a:pPr>
            <a:r>
              <a:rPr lang="en-US" dirty="0"/>
              <a:t>PCA: maximizes </a:t>
            </a:r>
            <a:r>
              <a:rPr lang="en-US" b="1" dirty="0"/>
              <a:t>explained variance</a:t>
            </a:r>
            <a:r>
              <a:rPr lang="en-US" dirty="0"/>
              <a:t>, or equivalently minimizes </a:t>
            </a:r>
            <a:r>
              <a:rPr lang="en-US" b="1" dirty="0"/>
              <a:t>reconstruction error</a:t>
            </a:r>
            <a:endParaRPr lang="en-US" dirty="0"/>
          </a:p>
          <a:p>
            <a:pPr>
              <a:buFont typeface="Arial" panose="020B0604020202020204" pitchFamily="34" charset="0"/>
              <a:buChar char="•"/>
            </a:pPr>
            <a:r>
              <a:rPr lang="en-US" b="1" dirty="0"/>
              <a:t>Reinforcement learning</a:t>
            </a:r>
            <a:endParaRPr lang="en-US" dirty="0"/>
          </a:p>
          <a:p>
            <a:pPr marL="742950" lvl="1" indent="-285750">
              <a:buFont typeface="Arial" panose="020B0604020202020204" pitchFamily="34" charset="0"/>
              <a:buChar char="•"/>
            </a:pPr>
            <a:r>
              <a:rPr lang="en-US" dirty="0"/>
              <a:t>Maximizes </a:t>
            </a:r>
            <a:r>
              <a:rPr lang="en-US" b="1" dirty="0"/>
              <a:t>expected cumulative reward</a:t>
            </a:r>
            <a:r>
              <a:rPr lang="en-US" dirty="0"/>
              <a:t> (policy optimization or value function)</a:t>
            </a:r>
          </a:p>
          <a:p>
            <a:pPr>
              <a:buFont typeface="Arial" panose="020B0604020202020204" pitchFamily="34" charset="0"/>
              <a:buChar char="•"/>
            </a:pPr>
            <a:r>
              <a:rPr lang="en-US" b="1" dirty="0"/>
              <a:t>Probabilistic models</a:t>
            </a:r>
            <a:endParaRPr lang="en-US" dirty="0"/>
          </a:p>
          <a:p>
            <a:pPr marL="742950" lvl="1" indent="-285750">
              <a:buFont typeface="Arial" panose="020B0604020202020204" pitchFamily="34" charset="0"/>
              <a:buChar char="•"/>
            </a:pPr>
            <a:r>
              <a:rPr lang="en-US" dirty="0"/>
              <a:t>Often maximize the </a:t>
            </a:r>
            <a:r>
              <a:rPr lang="en-US" b="1" dirty="0"/>
              <a:t>likelihood</a:t>
            </a:r>
            <a:r>
              <a:rPr lang="en-US" dirty="0"/>
              <a:t> (or posterior), e.g., Naive Bayes, Hidden Markov Models</a:t>
            </a:r>
          </a:p>
          <a:p>
            <a:endParaRPr lang="en-US" b="1" dirty="0"/>
          </a:p>
          <a:p>
            <a:endParaRPr lang="en-US" b="1" dirty="0"/>
          </a:p>
          <a:p>
            <a:r>
              <a:rPr lang="en-US" b="1" dirty="0"/>
              <a:t>Algorithms That May Not Explicitly Optimize a Function</a:t>
            </a:r>
          </a:p>
          <a:p>
            <a:r>
              <a:rPr lang="en-US" dirty="0"/>
              <a:t>Some algorithms don't involve a clearly defined global optimization objective:</a:t>
            </a:r>
          </a:p>
          <a:p>
            <a:pPr>
              <a:buFont typeface="Arial" panose="020B0604020202020204" pitchFamily="34" charset="0"/>
              <a:buChar char="•"/>
            </a:pPr>
            <a:r>
              <a:rPr lang="en-US" b="1" dirty="0"/>
              <a:t>Decision trees (e.g., CART)</a:t>
            </a:r>
            <a:r>
              <a:rPr lang="en-US" dirty="0"/>
              <a:t>:</a:t>
            </a:r>
          </a:p>
          <a:p>
            <a:pPr marL="742950" lvl="1" indent="-285750">
              <a:buFont typeface="Arial" panose="020B0604020202020204" pitchFamily="34" charset="0"/>
              <a:buChar char="•"/>
            </a:pPr>
            <a:r>
              <a:rPr lang="en-US" dirty="0"/>
              <a:t>They use </a:t>
            </a:r>
            <a:r>
              <a:rPr lang="en-US" b="1" dirty="0"/>
              <a:t>greedy splitting criteria</a:t>
            </a:r>
            <a:r>
              <a:rPr lang="en-US" dirty="0"/>
              <a:t> (like Gini impurity or information gain), but this is </a:t>
            </a:r>
            <a:r>
              <a:rPr lang="en-US" b="1" dirty="0"/>
              <a:t>not a global optimization</a:t>
            </a:r>
            <a:r>
              <a:rPr lang="en-US" dirty="0"/>
              <a:t>.</a:t>
            </a:r>
          </a:p>
          <a:p>
            <a:pPr marL="742950" lvl="1" indent="-285750">
              <a:buFont typeface="Arial" panose="020B0604020202020204" pitchFamily="34" charset="0"/>
              <a:buChar char="•"/>
            </a:pPr>
            <a:r>
              <a:rPr lang="en-US" dirty="0"/>
              <a:t>Each step chooses the locally best split—there's no single loss function minimized across the whole tree.</a:t>
            </a:r>
          </a:p>
          <a:p>
            <a:pPr>
              <a:buFont typeface="Arial" panose="020B0604020202020204" pitchFamily="34" charset="0"/>
              <a:buChar char="•"/>
            </a:pPr>
            <a:r>
              <a:rPr lang="en-US" b="1" dirty="0"/>
              <a:t>Rule-based systems or heuristics</a:t>
            </a:r>
            <a:r>
              <a:rPr lang="en-US" dirty="0"/>
              <a:t>:</a:t>
            </a:r>
          </a:p>
          <a:p>
            <a:pPr marL="742950" lvl="1" indent="-285750">
              <a:buFont typeface="Arial" panose="020B0604020202020204" pitchFamily="34" charset="0"/>
              <a:buChar char="•"/>
            </a:pPr>
            <a:r>
              <a:rPr lang="en-US" dirty="0"/>
              <a:t>These often follow logic or rules that don’t arise from optimizing a continuous function.</a:t>
            </a:r>
          </a:p>
          <a:p>
            <a:pPr>
              <a:buFont typeface="Arial" panose="020B0604020202020204" pitchFamily="34" charset="0"/>
              <a:buChar char="•"/>
            </a:pPr>
            <a:r>
              <a:rPr lang="en-US" b="1" dirty="0"/>
              <a:t>Some ensemble methods (like Random Forests)</a:t>
            </a:r>
            <a:r>
              <a:rPr lang="en-US" dirty="0"/>
              <a:t>:</a:t>
            </a:r>
          </a:p>
          <a:p>
            <a:pPr marL="742950" lvl="1" indent="-285750">
              <a:buFont typeface="Arial" panose="020B0604020202020204" pitchFamily="34" charset="0"/>
              <a:buChar char="•"/>
            </a:pPr>
            <a:r>
              <a:rPr lang="en-US" dirty="0"/>
              <a:t>They combine many models that individually use local heuristics. The ensemble as a whole isn’t trained via a single optimization routine.</a:t>
            </a:r>
          </a:p>
          <a:p>
            <a:r>
              <a:rPr lang="en-US" b="1" dirty="0"/>
              <a:t>Summary</a:t>
            </a:r>
          </a:p>
          <a:p>
            <a:pPr>
              <a:buFont typeface="Arial" panose="020B0604020202020204" pitchFamily="34" charset="0"/>
              <a:buChar char="•"/>
            </a:pPr>
            <a:r>
              <a:rPr lang="en-US" dirty="0"/>
              <a:t>Most </a:t>
            </a:r>
            <a:r>
              <a:rPr lang="en-US" b="1" dirty="0"/>
              <a:t>modern machine learning</a:t>
            </a:r>
            <a:r>
              <a:rPr lang="en-US" dirty="0"/>
              <a:t> techniques </a:t>
            </a:r>
            <a:r>
              <a:rPr lang="en-US" b="1" dirty="0"/>
              <a:t>do involve optimization</a:t>
            </a:r>
            <a:r>
              <a:rPr lang="en-US" dirty="0"/>
              <a:t>—they minimize a loss function or maximize some objective.</a:t>
            </a:r>
          </a:p>
          <a:p>
            <a:pPr>
              <a:buFont typeface="Arial" panose="020B0604020202020204" pitchFamily="34" charset="0"/>
              <a:buChar char="•"/>
            </a:pPr>
            <a:r>
              <a:rPr lang="en-US" dirty="0"/>
              <a:t>Some </a:t>
            </a:r>
            <a:r>
              <a:rPr lang="en-US" b="1" dirty="0"/>
              <a:t>classic or heuristic-based methods</a:t>
            </a:r>
            <a:r>
              <a:rPr lang="en-US" dirty="0"/>
              <a:t> don’t fit this paradigm as neatly but still rely on principles that </a:t>
            </a:r>
            <a:r>
              <a:rPr lang="en-US" i="1" dirty="0"/>
              <a:t>approximate</a:t>
            </a:r>
            <a:r>
              <a:rPr lang="en-US" dirty="0"/>
              <a:t> optimization (e.g., greedy search).</a:t>
            </a:r>
          </a:p>
          <a:p>
            <a:r>
              <a:rPr lang="en-US" dirty="0"/>
              <a:t>If you're looking at machine learning from a statistical learning or optimization lens, the idea of minimizing or maximizing an objective function is an excellent mental model—but it has a few exceptions.</a:t>
            </a:r>
          </a:p>
          <a:p>
            <a:endParaRPr lang="en-US" altLang="en-US" dirty="0"/>
          </a:p>
          <a:p>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30</a:t>
            </a:fld>
            <a:endParaRPr lang="en-US"/>
          </a:p>
        </p:txBody>
      </p:sp>
    </p:spTree>
    <p:extLst>
      <p:ext uri="{BB962C8B-B14F-4D97-AF65-F5344CB8AC3E}">
        <p14:creationId xmlns:p14="http://schemas.microsoft.com/office/powerpoint/2010/main" val="32951582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scales on x-axis</a:t>
            </a:r>
          </a:p>
          <a:p>
            <a:endParaRPr lang="en-US" dirty="0"/>
          </a:p>
          <a:p>
            <a:r>
              <a:rPr lang="en-US" dirty="0"/>
              <a:t>Which relationship is the strongest?</a:t>
            </a:r>
          </a:p>
          <a:p>
            <a:r>
              <a:rPr lang="en-US" dirty="0"/>
              <a:t>Which is the weakest?</a:t>
            </a:r>
          </a:p>
          <a:p>
            <a:r>
              <a:rPr lang="en-US" dirty="0"/>
              <a:t>How would we use these variables to predict?</a:t>
            </a:r>
          </a:p>
          <a:p>
            <a:endParaRPr lang="en-US" dirty="0"/>
          </a:p>
          <a:p>
            <a:r>
              <a:rPr lang="en-US" dirty="0"/>
              <a:t>The most important statistical test is the look test.  We plot our data to learn though pictures.  As you can see, we have positive relationships or correlations with sales and all three of the advertising budget types.  We can also see that the variability of sales tends to increase with TV and Radio expenditures but is relatively constant with newspaper.  The Sales and TV relationship may have some non-linearity on the low end of the scale. </a:t>
            </a:r>
          </a:p>
        </p:txBody>
      </p:sp>
      <p:sp>
        <p:nvSpPr>
          <p:cNvPr id="4" name="Slide Number Placeholder 3"/>
          <p:cNvSpPr>
            <a:spLocks noGrp="1"/>
          </p:cNvSpPr>
          <p:nvPr>
            <p:ph type="sldNum" sz="quarter" idx="5"/>
          </p:nvPr>
        </p:nvSpPr>
        <p:spPr/>
        <p:txBody>
          <a:bodyPr/>
          <a:lstStyle/>
          <a:p>
            <a:fld id="{CE4E635B-CFEB-44A4-B187-80871970DC23}" type="slidenum">
              <a:rPr lang="en-US" smtClean="0"/>
              <a:t>31</a:t>
            </a:fld>
            <a:endParaRPr lang="en-US"/>
          </a:p>
        </p:txBody>
      </p:sp>
    </p:spTree>
    <p:extLst>
      <p:ext uri="{BB962C8B-B14F-4D97-AF65-F5344CB8AC3E}">
        <p14:creationId xmlns:p14="http://schemas.microsoft.com/office/powerpoint/2010/main" val="42757043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kern="1200" dirty="0">
                <a:solidFill>
                  <a:schemeClr val="tx1"/>
                </a:solidFill>
                <a:effectLst/>
                <a:latin typeface="+mn-lt"/>
                <a:ea typeface="+mn-ea"/>
                <a:cs typeface="+mn-cs"/>
              </a:rPr>
              <a:t>Another case might include estimating your income from years of education.  We can certainly see some non-linearity here. </a:t>
            </a:r>
          </a:p>
          <a:p>
            <a:pPr rtl="0" fontAlgn="base"/>
            <a:r>
              <a:rPr lang="en-US" sz="1200" b="0" i="0" kern="1200" dirty="0">
                <a:solidFill>
                  <a:schemeClr val="tx1"/>
                </a:solidFill>
                <a:effectLst/>
                <a:latin typeface="+mn-lt"/>
                <a:ea typeface="+mn-ea"/>
                <a:cs typeface="+mn-cs"/>
              </a:rPr>
              <a:t>Now, if you are thinking, “Wow! This looks a lot like linear regression or regression with some more complicated model” then you would be correct! You might even think of regression as fitting a trend to the data.  Regression is just one form of machine learning model that has been around for a long time.  It is great to start with something that is familiar. </a:t>
            </a:r>
          </a:p>
          <a:p>
            <a:endParaRPr lang="en-US" dirty="0"/>
          </a:p>
          <a:p>
            <a:r>
              <a:rPr lang="en-US" dirty="0"/>
              <a:t>Output = Y = Income</a:t>
            </a:r>
          </a:p>
          <a:p>
            <a:r>
              <a:rPr lang="en-US" dirty="0"/>
              <a:t>Input = X = Years of education</a:t>
            </a:r>
          </a:p>
          <a:p>
            <a:r>
              <a:rPr lang="en-US" dirty="0"/>
              <a:t>There are many ways to estimate the curved shape seen here.  Some of them would include adding polynomial terms or other types of models like splines, GAMS, etc.</a:t>
            </a:r>
          </a:p>
          <a:p>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32</a:t>
            </a:fld>
            <a:endParaRPr lang="en-US"/>
          </a:p>
        </p:txBody>
      </p:sp>
    </p:spTree>
    <p:extLst>
      <p:ext uri="{BB962C8B-B14F-4D97-AF65-F5344CB8AC3E}">
        <p14:creationId xmlns:p14="http://schemas.microsoft.com/office/powerpoint/2010/main" val="698862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concepts presented in this course have been curated from An Introduction to Statistical Learning with Applications in Python by James, Witten, Hastie, </a:t>
            </a:r>
            <a:r>
              <a:rPr lang="en-US" dirty="0" err="1"/>
              <a:t>Tibshirani</a:t>
            </a:r>
            <a:r>
              <a:rPr lang="en-US" dirty="0"/>
              <a:t>, and Taylor.  Note that the book is written for an audience that would include upper-level undergraduate and lower-level graduate data science related fields.  If you want to learn more about the mathematics and statistics underneath the conceptual explanations in this material, we invite you to check out the book.  Free versions are updated periodically for download online.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course will be delivered in a slightly different order than the text, but chapter references will be provided </a:t>
            </a:r>
          </a:p>
          <a:p>
            <a:endParaRPr lang="en-US" dirty="0"/>
          </a:p>
          <a:p>
            <a:r>
              <a:rPr lang="en-US" dirty="0"/>
              <a:t>Also, note that many of the graphics in this course are copied directly or adapted from graphics in the book with permission. </a:t>
            </a:r>
          </a:p>
          <a:p>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8</a:t>
            </a:fld>
            <a:endParaRPr lang="en-US"/>
          </a:p>
        </p:txBody>
      </p:sp>
    </p:spTree>
    <p:extLst>
      <p:ext uri="{BB962C8B-B14F-4D97-AF65-F5344CB8AC3E}">
        <p14:creationId xmlns:p14="http://schemas.microsoft.com/office/powerpoint/2010/main" val="41249898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Let’s review the idea of modeling.  Basically, a supervised learning model will take the inputs and create a function.  That function includes a portion f(X) that we estimate from the data.  It represents systematic information that X provides about Y.  However, each individual observation is going to have departures from the model fit/prediction.  These departures from the model will show up in the form of epsilon or our model error.  In a regression model, you may remember that we require our errors to be independent and have a mean of zero.  Depending on the type of regression model we fit, there may be additional assumptions about the distribution of those errors, like normality.  However, know that there are many different types of regression, each with a different error distribution model. </a:t>
            </a:r>
            <a:endParaRPr lang="en-US" dirty="0"/>
          </a:p>
          <a:p>
            <a:endParaRPr lang="en-US" dirty="0"/>
          </a:p>
          <a:p>
            <a:r>
              <a:rPr lang="en-US" dirty="0"/>
              <a:t>Function f that connects the input variable(s) to the output variable is generally unknown estimate f based on observed data points </a:t>
            </a:r>
          </a:p>
          <a:p>
            <a:r>
              <a:rPr lang="en-US" dirty="0"/>
              <a:t>We can think of statistical learning as a set of approaches for estimating f</a:t>
            </a:r>
          </a:p>
          <a:p>
            <a:endParaRPr lang="en-US" dirty="0"/>
          </a:p>
          <a:p>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33</a:t>
            </a:fld>
            <a:endParaRPr lang="en-US"/>
          </a:p>
        </p:txBody>
      </p:sp>
    </p:spTree>
    <p:extLst>
      <p:ext uri="{BB962C8B-B14F-4D97-AF65-F5344CB8AC3E}">
        <p14:creationId xmlns:p14="http://schemas.microsoft.com/office/powerpoint/2010/main" val="1479856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kern="1200" dirty="0">
                <a:solidFill>
                  <a:schemeClr val="tx1"/>
                </a:solidFill>
                <a:effectLst/>
                <a:latin typeface="+mn-lt"/>
                <a:ea typeface="+mn-ea"/>
                <a:cs typeface="+mn-cs"/>
              </a:rPr>
              <a:t>Let’s go back to our sales and advertising example.  If we want to fit a predictive model in the context of machine learning, we are going to do it with the Train-Validate-Test paradigm.  This paradigm provides us with some ways to check and adjust our model as well as a more objective way to evaluate it. </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This involves dividing our data randomly into three different data parts.  We will use one to train the model.  We will use the second to validate the model and the third to test the model. </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Our training data set will be put into a software package or coding language to create that initial estimate of f(X).  During validation, we may fit that same model on the validation set and then fine tune the parameters in the model.  We might adjust them up or down a bit to improve the model performance.  Then, we use the testing data set to get an unbiased final evaluation of the model on the data.  Note that this testing set is data the model has never seen before.  In this step we assess various metrics about model performance to see if they are satisfactory for using our model in practice.  This makes a lot of sense because machine learning models in action derive their value from making predictions on data they have not seen before. </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Note that sometimes the validation step will be eliminated because there is not enough data or time or no reason to fine tune the model.  Also, some data scientists use validate and test interchangeably.  Don’t get hung up on jargon.  Just make sure as a manager that your team satisfies the spirit of this process by tweaking the model if required and testing it on data that was not used to fit the model.   </a:t>
            </a:r>
          </a:p>
          <a:p>
            <a:endParaRPr lang="en-US" dirty="0"/>
          </a:p>
          <a:p>
            <a:r>
              <a:rPr lang="en-US" dirty="0"/>
              <a:t>Emphasize -  This course will focus mainly on Train and Test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Analogy:  Training is like setting up for a large dinner party--- the wait staff lays out the table linens, the </a:t>
            </a:r>
            <a:r>
              <a:rPr lang="en-US" baseline="0" dirty="0" err="1"/>
              <a:t>china</a:t>
            </a:r>
            <a:r>
              <a:rPr lang="en-US" baseline="0" dirty="0"/>
              <a:t>, the silverware, and the glassware.  Validation is when the head waiter comes through and adjusts the spacing of the glassware and </a:t>
            </a:r>
            <a:r>
              <a:rPr lang="en-US" baseline="0" dirty="0" err="1"/>
              <a:t>china</a:t>
            </a:r>
            <a:r>
              <a:rPr lang="en-US" baseline="0" dirty="0"/>
              <a:t> and straightens the silverware to make some minor improvements to the table layout</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34</a:t>
            </a:fld>
            <a:endParaRPr lang="en-US"/>
          </a:p>
        </p:txBody>
      </p:sp>
    </p:spTree>
    <p:extLst>
      <p:ext uri="{BB962C8B-B14F-4D97-AF65-F5344CB8AC3E}">
        <p14:creationId xmlns:p14="http://schemas.microsoft.com/office/powerpoint/2010/main" val="37091690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kern="1200" dirty="0">
                <a:solidFill>
                  <a:schemeClr val="tx1"/>
                </a:solidFill>
                <a:effectLst/>
                <a:latin typeface="+mn-lt"/>
                <a:ea typeface="+mn-ea"/>
                <a:cs typeface="+mn-cs"/>
              </a:rPr>
              <a:t>We have two reasons for estimating a machine learning function through the Train-Test-Validate paradigm.  One of them is prediction and the other is inference.  </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For a predictive model, we primarily care about the accuracy and precision of the output.  The underlying relationships that govern the effect of the changes in Y as a result of changing X just aren’t as important. </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However, if we want to make some inference about the nature of the relationship of X and Y, we may need an inferential model.  Inferential models do allow us to assess the impact of X on a Y.  We can specify the type of relationship and even interpret the magnitude or direction of the impact of X on Y.   Note that inferential models do not imply causation.  </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Back to our advertising and sales example, if we only want to make a sales forecast based on amounts already committed then we may not care about the type of relationship, magnitude, or direction of the TV, radio, and newspaper amounts.   However, if we want to optimize next year’s budget then we would want to understand the impact of each budget on our sales. </a:t>
            </a:r>
          </a:p>
          <a:p>
            <a:pPr rtl="0" fontAlgn="base"/>
            <a:r>
              <a:rPr lang="en-US" sz="1200" b="0" i="0" kern="1200" dirty="0">
                <a:solidFill>
                  <a:schemeClr val="tx1"/>
                </a:solidFill>
                <a:effectLst/>
                <a:latin typeface="+mn-lt"/>
                <a:ea typeface="+mn-ea"/>
                <a:cs typeface="+mn-cs"/>
              </a:rPr>
              <a:t>Note that one of these reasons is not “better” than another in the machine learning world.  Prediction and inference are both valid and useful reasons to employ machine learning.  However, it is important to specify that goal upfront.  Why?  Some supervised machine learning algorithms are better at prediction, and some are better at inference.  In fact, some predictive models are more of a black box type of model with no insights or very complicated insights into the relationships between the predictors and the outputs.</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Bottom line:  Know your goal from the start. </a:t>
            </a:r>
          </a:p>
          <a:p>
            <a:endParaRPr lang="en-US" dirty="0"/>
          </a:p>
          <a:p>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35</a:t>
            </a:fld>
            <a:endParaRPr lang="en-US"/>
          </a:p>
        </p:txBody>
      </p:sp>
    </p:spTree>
    <p:extLst>
      <p:ext uri="{BB962C8B-B14F-4D97-AF65-F5344CB8AC3E}">
        <p14:creationId xmlns:p14="http://schemas.microsoft.com/office/powerpoint/2010/main" val="2144086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concepts of prediction and inference through the lens of some examples: </a:t>
            </a:r>
          </a:p>
          <a:p>
            <a:r>
              <a:rPr lang="en-US" dirty="0"/>
              <a:t>First we will consider prediction only. (click) </a:t>
            </a:r>
          </a:p>
          <a:p>
            <a:r>
              <a:rPr lang="en-US" dirty="0"/>
              <a:t>Next we will consider inference only. (click) </a:t>
            </a:r>
          </a:p>
          <a:p>
            <a:r>
              <a:rPr lang="en-US" dirty="0"/>
              <a:t>Finally, let’s look at an example where both inference and prediction might be important. (click) </a:t>
            </a:r>
          </a:p>
          <a:p>
            <a:r>
              <a:rPr lang="en-US" dirty="0"/>
              <a:t> </a:t>
            </a:r>
          </a:p>
          <a:p>
            <a:r>
              <a:rPr lang="en-US" dirty="0"/>
              <a:t>Yes for the inference question a clinical trial might be best but given the gravity of the implications, that may not be possible early on in investigations.  Historical data like this might be used to inform more planned clinical studies.</a:t>
            </a:r>
          </a:p>
          <a:p>
            <a:endParaRPr lang="en-US" dirty="0"/>
          </a:p>
          <a:p>
            <a:r>
              <a:rPr lang="en-US" dirty="0"/>
              <a:t>In the both example for process conditions, experiments would be the best approach but may not be possible because companies often do not have pilot lines and cannot use time on production assets to perform experiments.  This is especially true if they are sold out.</a:t>
            </a:r>
          </a:p>
          <a:p>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36</a:t>
            </a:fld>
            <a:endParaRPr lang="en-US"/>
          </a:p>
        </p:txBody>
      </p:sp>
    </p:spTree>
    <p:extLst>
      <p:ext uri="{BB962C8B-B14F-4D97-AF65-F5344CB8AC3E}">
        <p14:creationId xmlns:p14="http://schemas.microsoft.com/office/powerpoint/2010/main" val="37467184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accomplish prediction versus inference?  The goals of prediction versus inference often align with the idea of a non-parametric model versus a parametric model.  What’s the difference? </a:t>
            </a:r>
          </a:p>
          <a:p>
            <a:r>
              <a:rPr lang="en-US" dirty="0"/>
              <a:t>Non-parametric models are often more flexible and less interpretable.  Characteristics of these models include </a:t>
            </a:r>
          </a:p>
          <a:p>
            <a:pPr marL="171450" indent="-171450">
              <a:buFont typeface="Arial" panose="020B0604020202020204" pitchFamily="34" charset="0"/>
              <a:buChar char="•"/>
            </a:pPr>
            <a:r>
              <a:rPr lang="en-US" dirty="0"/>
              <a:t>A prediction focus </a:t>
            </a:r>
          </a:p>
          <a:p>
            <a:pPr marL="171450" indent="-171450">
              <a:buFont typeface="Arial" panose="020B0604020202020204" pitchFamily="34" charset="0"/>
              <a:buChar char="•"/>
            </a:pPr>
            <a:r>
              <a:rPr lang="en-US" dirty="0"/>
              <a:t>They do not make explicit assumptions about the functional form of f </a:t>
            </a:r>
          </a:p>
          <a:p>
            <a:pPr marL="171450" indent="-171450">
              <a:buFont typeface="Arial" panose="020B0604020202020204" pitchFamily="34" charset="0"/>
              <a:buChar char="•"/>
            </a:pPr>
            <a:r>
              <a:rPr lang="en-US" dirty="0"/>
              <a:t>Can fit wider range of possible shapes for f, but at that cost of needing a larger number of observations. </a:t>
            </a:r>
          </a:p>
          <a:p>
            <a:pPr marL="171450" indent="-171450">
              <a:buFont typeface="Arial" panose="020B0604020202020204" pitchFamily="34" charset="0"/>
              <a:buChar char="•"/>
            </a:pPr>
            <a:r>
              <a:rPr lang="en-US" dirty="0"/>
              <a:t>Splines, which we will discuss in a subsequent module are an example of a non-parametric model</a:t>
            </a:r>
          </a:p>
          <a:p>
            <a:r>
              <a:rPr lang="en-US" dirty="0"/>
              <a:t> </a:t>
            </a:r>
          </a:p>
          <a:p>
            <a:r>
              <a:rPr lang="en-US" dirty="0"/>
              <a:t>Picture a curve with lots of peaks and valleys. A non-parametric model might be great at approximating the shape of the curve and allowing you to make predictions.  However, the smoother behind the curve is not something that can be cleanly expressed with mathematics or statistics. </a:t>
            </a:r>
          </a:p>
          <a:p>
            <a:endParaRPr lang="en-US" dirty="0"/>
          </a:p>
          <a:p>
            <a:r>
              <a:rPr lang="en-US" dirty="0"/>
              <a:t>Parametric models are less flexible but more interpretable.  In this case, we select a model that specifies the functional form of X as shown in the example on the slide.  We train the model in order to estimate the betas which allows for inference and interpretation on the strength, magnitude, and direction of the relationship of the X’s.  These are more traditional regression models or econometrics models that you might be familiar with. </a:t>
            </a:r>
          </a:p>
          <a:p>
            <a:endParaRPr lang="en-US" dirty="0"/>
          </a:p>
          <a:p>
            <a:r>
              <a:rPr lang="en-US" dirty="0"/>
              <a:t>Estimate of f that gets as close to the data points as possible without being too wiggly. </a:t>
            </a:r>
            <a:endParaRPr lang="en-US" sz="1100" dirty="0"/>
          </a:p>
          <a:p>
            <a:r>
              <a:rPr lang="en-US" dirty="0"/>
              <a:t>More flexible in capturing nuances of data but require larger n</a:t>
            </a:r>
          </a:p>
          <a:p>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37</a:t>
            </a:fld>
            <a:endParaRPr lang="en-US"/>
          </a:p>
        </p:txBody>
      </p:sp>
    </p:spTree>
    <p:extLst>
      <p:ext uri="{BB962C8B-B14F-4D97-AF65-F5344CB8AC3E}">
        <p14:creationId xmlns:p14="http://schemas.microsoft.com/office/powerpoint/2010/main" val="9598431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chart summarizes one of the key points of model fitting in the machine learning context.  As flexibility increases, interpretation decreases. </a:t>
            </a:r>
          </a:p>
          <a:p>
            <a:r>
              <a:rPr lang="en-US" dirty="0"/>
              <a:t>You need to know your goal going into the modeling project in the context of what you gain or lose from a more interpretable model. </a:t>
            </a:r>
          </a:p>
          <a:p>
            <a:endParaRPr lang="en-US" dirty="0"/>
          </a:p>
          <a:p>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38</a:t>
            </a:fld>
            <a:endParaRPr lang="en-US"/>
          </a:p>
        </p:txBody>
      </p:sp>
    </p:spTree>
    <p:extLst>
      <p:ext uri="{BB962C8B-B14F-4D97-AF65-F5344CB8AC3E}">
        <p14:creationId xmlns:p14="http://schemas.microsoft.com/office/powerpoint/2010/main" val="22661627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kern="1200" dirty="0">
                <a:solidFill>
                  <a:schemeClr val="tx1"/>
                </a:solidFill>
                <a:effectLst/>
                <a:latin typeface="+mn-lt"/>
                <a:ea typeface="+mn-ea"/>
                <a:cs typeface="+mn-cs"/>
              </a:rPr>
              <a:t>We have talked about some basic characteristics of f(X), the model that we are estimating with respect to prediction and inference and flexibility and interpretability.  Now, we need to discuss error.  It doesn’t take an experienced data scientist to latch on to the concept that you want to select a model with the lowest error possible.  After all, we know our predictions won’t be perfectly on target but having them be as close to on-target as possible is desirable.   </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The total error from our model can be broken down into two types:  Reducible error and irreducible error.  Reducible error is a type of error that we have some control over.  We can select the best algorithm and, even within an algorithm type, we can change some settings in order to reduce error.  We will accomplish this by trying multiple models and assessing multiple metrics on these models which will determine the most appropriate one. </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Irreducible error is error that is not affected by our choice of machine learning algorithm.  It is simply part of our system or process.  Examples of irreducible error include useful variables for predicting or explaining Y that are not or cannot be measured. </a:t>
            </a:r>
          </a:p>
          <a:p>
            <a:pPr rtl="0" fontAlgn="base"/>
            <a:endParaRPr lang="en-US" sz="1200" b="0" i="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a:t>Example:</a:t>
            </a:r>
            <a:r>
              <a:rPr lang="en-US" baseline="0"/>
              <a:t>  Irreducible error -predicting employment retention- we didn’t have employment history so we couldn’t reduce that error; some data are highly variable and we can’t account for all possible factors;  biological scientists face these challenges as do folks in marketing and sales.</a:t>
            </a:r>
          </a:p>
          <a:p>
            <a:pPr rtl="0" fontAlgn="base"/>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39</a:t>
            </a:fld>
            <a:endParaRPr lang="en-US"/>
          </a:p>
        </p:txBody>
      </p:sp>
    </p:spTree>
    <p:extLst>
      <p:ext uri="{BB962C8B-B14F-4D97-AF65-F5344CB8AC3E}">
        <p14:creationId xmlns:p14="http://schemas.microsoft.com/office/powerpoint/2010/main" val="1691480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important for you to understand the basic concepts for evaluating machine learning models so you can select the best one to use.  We will introduce the concepts here that build the foundation for evaluating models on a continuous response, often described as “regression models” in machine learning. </a:t>
            </a:r>
          </a:p>
        </p:txBody>
      </p:sp>
      <p:sp>
        <p:nvSpPr>
          <p:cNvPr id="4" name="Slide Number Placeholder 3"/>
          <p:cNvSpPr>
            <a:spLocks noGrp="1"/>
          </p:cNvSpPr>
          <p:nvPr>
            <p:ph type="sldNum" sz="quarter" idx="5"/>
          </p:nvPr>
        </p:nvSpPr>
        <p:spPr/>
        <p:txBody>
          <a:bodyPr/>
          <a:lstStyle/>
          <a:p>
            <a:fld id="{CE4E635B-CFEB-44A4-B187-80871970DC23}" type="slidenum">
              <a:rPr lang="en-US" smtClean="0"/>
              <a:t>40</a:t>
            </a:fld>
            <a:endParaRPr lang="en-US"/>
          </a:p>
        </p:txBody>
      </p:sp>
    </p:spTree>
    <p:extLst>
      <p:ext uri="{BB962C8B-B14F-4D97-AF65-F5344CB8AC3E}">
        <p14:creationId xmlns:p14="http://schemas.microsoft.com/office/powerpoint/2010/main" val="41549276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that regression methods to refer to any supervised learning model that helps us predict or make inferences about a continuous response.</a:t>
            </a:r>
          </a:p>
        </p:txBody>
      </p:sp>
      <p:sp>
        <p:nvSpPr>
          <p:cNvPr id="4" name="Slide Number Placeholder 3"/>
          <p:cNvSpPr>
            <a:spLocks noGrp="1"/>
          </p:cNvSpPr>
          <p:nvPr>
            <p:ph type="sldNum" sz="quarter" idx="5"/>
          </p:nvPr>
        </p:nvSpPr>
        <p:spPr/>
        <p:txBody>
          <a:bodyPr/>
          <a:lstStyle/>
          <a:p>
            <a:fld id="{CE4E635B-CFEB-44A4-B187-80871970DC23}" type="slidenum">
              <a:rPr lang="en-US" smtClean="0"/>
              <a:t>41</a:t>
            </a:fld>
            <a:endParaRPr lang="en-US"/>
          </a:p>
        </p:txBody>
      </p:sp>
    </p:spTree>
    <p:extLst>
      <p:ext uri="{BB962C8B-B14F-4D97-AF65-F5344CB8AC3E}">
        <p14:creationId xmlns:p14="http://schemas.microsoft.com/office/powerpoint/2010/main" val="38532045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this slide from a few minutes ago,</a:t>
            </a:r>
            <a:r>
              <a:rPr lang="en-US" baseline="0" dirty="0"/>
              <a:t> we want to reduce error.  Let’s take a look in the context of regression</a:t>
            </a:r>
            <a:endParaRPr lang="en-US" dirty="0"/>
          </a:p>
          <a:p>
            <a:pPr rtl="0" fontAlgn="base"/>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42</a:t>
            </a:fld>
            <a:endParaRPr lang="en-US"/>
          </a:p>
        </p:txBody>
      </p:sp>
    </p:spTree>
    <p:extLst>
      <p:ext uri="{BB962C8B-B14F-4D97-AF65-F5344CB8AC3E}">
        <p14:creationId xmlns:p14="http://schemas.microsoft.com/office/powerpoint/2010/main" val="1277818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Artificial intelligence is the entire system, machine learning are the algorithms behind the systems.</a:t>
            </a:r>
          </a:p>
          <a:p>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12</a:t>
            </a:fld>
            <a:endParaRPr lang="en-US"/>
          </a:p>
        </p:txBody>
      </p:sp>
    </p:spTree>
    <p:extLst>
      <p:ext uri="{BB962C8B-B14F-4D97-AF65-F5344CB8AC3E}">
        <p14:creationId xmlns:p14="http://schemas.microsoft.com/office/powerpoint/2010/main" val="3527369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Recall a residual is the difference between the actual data value we observed and the model prediction we created from our machine learning algorithm.  In our diagram our actual data points are the blue dots and our residuals are represented by the orange lines that extend from the dots to the red fitted line.  While we have highlighted the definition of a residual using a simple linear model on this slide, this definition of a residual applies for any model that predicts a continuous variable. </a:t>
            </a:r>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43</a:t>
            </a:fld>
            <a:endParaRPr lang="en-US"/>
          </a:p>
        </p:txBody>
      </p:sp>
    </p:spTree>
    <p:extLst>
      <p:ext uri="{BB962C8B-B14F-4D97-AF65-F5344CB8AC3E}">
        <p14:creationId xmlns:p14="http://schemas.microsoft.com/office/powerpoint/2010/main" val="31941702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kern="1200" dirty="0">
                <a:solidFill>
                  <a:schemeClr val="tx1"/>
                </a:solidFill>
                <a:effectLst/>
                <a:latin typeface="+mn-lt"/>
                <a:ea typeface="+mn-ea"/>
                <a:cs typeface="+mn-cs"/>
              </a:rPr>
              <a:t>We will use a metric based on the residual in context with the Train-Validate-Test paradigm, one of the big ideas of machine learning that we covered earlier, to assess the fit of our model.  What do we mean by fit?  We mean how well the model captures the relationship between the response and the predictors.   </a:t>
            </a:r>
          </a:p>
          <a:p>
            <a:pPr rtl="0" fontAlgn="base"/>
            <a:r>
              <a:rPr lang="en-US" sz="1200" b="0" i="0" kern="1200" dirty="0">
                <a:solidFill>
                  <a:schemeClr val="tx1"/>
                </a:solidFill>
                <a:effectLst/>
                <a:latin typeface="+mn-lt"/>
                <a:ea typeface="+mn-ea"/>
                <a:cs typeface="+mn-cs"/>
              </a:rPr>
              <a:t>A metric that you may be familiar with from regression is the mean-squared-error, or the MSE.  MSE quantifies the difference between the true responses and the predicted ones for the entire model.  The lower the MSE the better the model fit to the data.  The higher the MSE the worse the model fit to the data.   </a:t>
            </a:r>
          </a:p>
          <a:p>
            <a:pPr rtl="0" fontAlgn="base"/>
            <a:r>
              <a:rPr lang="en-US" sz="1200" b="0" i="0" kern="1200" dirty="0">
                <a:solidFill>
                  <a:schemeClr val="tx1"/>
                </a:solidFill>
                <a:effectLst/>
                <a:latin typeface="+mn-lt"/>
                <a:ea typeface="+mn-ea"/>
                <a:cs typeface="+mn-cs"/>
              </a:rPr>
              <a:t>MSE is calculated for the training data.  And therein lies a concern.  In a machine learning situation, we are often interested in how the model predicts future observations.  MSE only addresses model fit in the training set.  We want to address model fit for prediction.  We will use the Train-Validate-Test data sets to help us with this issue. </a:t>
            </a:r>
          </a:p>
          <a:p>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44</a:t>
            </a:fld>
            <a:endParaRPr lang="en-US"/>
          </a:p>
        </p:txBody>
      </p:sp>
    </p:spTree>
    <p:extLst>
      <p:ext uri="{BB962C8B-B14F-4D97-AF65-F5344CB8AC3E}">
        <p14:creationId xmlns:p14="http://schemas.microsoft.com/office/powerpoint/2010/main" val="35574932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assess the predictive capability of the model, we will focus on an MSE calculation for the testing data instead of the training data.  We will take all of the observations in our test data set and calculated the Average Test MSE which is a function of (actual data – predicted data).  However, Average Test MSE is calculated on data the model has not seen before.  This gives us that more objective look at model performance.  We can consider various models and compare the Average Test MSE across the models, provided the models saw the same training, validation, and testing data sets. </a:t>
            </a:r>
          </a:p>
          <a:p>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45</a:t>
            </a:fld>
            <a:endParaRPr lang="en-US"/>
          </a:p>
        </p:txBody>
      </p:sp>
    </p:spTree>
    <p:extLst>
      <p:ext uri="{BB962C8B-B14F-4D97-AF65-F5344CB8AC3E}">
        <p14:creationId xmlns:p14="http://schemas.microsoft.com/office/powerpoint/2010/main" val="42183960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age of big data it might be hard to believe that we would suffer from a small sample size where we would not be able to divide our data into train, validate, and test data sets but it does happen. </a:t>
            </a:r>
          </a:p>
          <a:p>
            <a:endParaRPr lang="en-US" dirty="0"/>
          </a:p>
          <a:p>
            <a:r>
              <a:rPr lang="en-US" dirty="0"/>
              <a:t>So, what do you do in this situation?  You certainly don’t skip the calculation of the Average Test MSE.  Instead you use a different method to calculated Average Test MSE based on the training data.  We will discuss these cross-validation approaches in some of our other models.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Transition:</a:t>
            </a:r>
            <a:r>
              <a:rPr lang="en-US" baseline="0" dirty="0"/>
              <a:t>  an important aspect of fitting predictive models is understanding the implications of underfitting and overfitting.  </a:t>
            </a:r>
            <a:endParaRPr lang="en-US" dirty="0"/>
          </a:p>
          <a:p>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46</a:t>
            </a:fld>
            <a:endParaRPr lang="en-US"/>
          </a:p>
        </p:txBody>
      </p:sp>
    </p:spTree>
    <p:extLst>
      <p:ext uri="{BB962C8B-B14F-4D97-AF65-F5344CB8AC3E}">
        <p14:creationId xmlns:p14="http://schemas.microsoft.com/office/powerpoint/2010/main" val="28605001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Evaluating multiple models using Average Test MSE helps us prevent overfitting and underfitting.  The fairy tale of Goldilocks and the Three Bears provides us with a nice analogy for the concept of underfitting and overfitting.  When Goldilocks snuck into the Three Bears’ Cottage, she tried out all the beds in the and found Papa Bear’s bed was too hard, Mama Bear’s bed was too soft, and Baby Bear’s bed was just right.   </a:t>
            </a:r>
          </a:p>
          <a:p>
            <a:endParaRPr lang="en-US" dirty="0"/>
          </a:p>
          <a:p>
            <a:r>
              <a:rPr lang="en-US" dirty="0"/>
              <a:t>If we underfit a model, it is like Papa Bear’s bed.  It is too firm like a mat on the floor that doesn’t conform to our body at all.  The model does not conform to the data like our line does not conform to the curve. </a:t>
            </a:r>
          </a:p>
          <a:p>
            <a:endParaRPr lang="en-US" dirty="0"/>
          </a:p>
          <a:p>
            <a:r>
              <a:rPr lang="en-US" dirty="0"/>
              <a:t>If we overfit a model, it is like Mama Bear’s bed.  It is a pillow top mattress that conforms too much to the curves of our body.  It captures every nuance of our data---Even the nuances that are just random error.   </a:t>
            </a:r>
          </a:p>
          <a:p>
            <a:endParaRPr lang="en-US" dirty="0"/>
          </a:p>
          <a:p>
            <a:r>
              <a:rPr lang="en-US" dirty="0"/>
              <a:t>Overfitting and Underfitting give us poor representations of f(X). </a:t>
            </a:r>
          </a:p>
          <a:p>
            <a:endParaRPr lang="en-US" dirty="0"/>
          </a:p>
          <a:p>
            <a:r>
              <a:rPr lang="en-US" dirty="0"/>
              <a:t>Note that we can over fit in the functional form of our model or by adding too many </a:t>
            </a:r>
            <a:r>
              <a:rPr lang="en-US" dirty="0" err="1"/>
              <a:t>Xs</a:t>
            </a:r>
            <a:r>
              <a:rPr lang="en-US" dirty="0"/>
              <a:t> in regression or too many splits or layers to classification type models. </a:t>
            </a:r>
          </a:p>
          <a:p>
            <a:endParaRPr lang="en-US" dirty="0"/>
          </a:p>
          <a:p>
            <a:r>
              <a:rPr lang="en-US" dirty="0"/>
              <a:t>What we hope we get, is a mattress with just the right firmness.  This means that our model captures the important trends but isn’t biased to the nuances of our training data so that our future predictions are compromised. </a:t>
            </a:r>
          </a:p>
          <a:p>
            <a:endParaRPr lang="en-US" dirty="0"/>
          </a:p>
          <a:p>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47</a:t>
            </a:fld>
            <a:endParaRPr lang="en-US"/>
          </a:p>
        </p:txBody>
      </p:sp>
    </p:spTree>
    <p:extLst>
      <p:ext uri="{BB962C8B-B14F-4D97-AF65-F5344CB8AC3E}">
        <p14:creationId xmlns:p14="http://schemas.microsoft.com/office/powerpoint/2010/main" val="19598542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chart has a lot of information on it but it captures the concepts of underfitting and overfitting very well by fitting some models to simulated data.  In order to assess overfitting and underfitting we are going to focus on the relationship of the Test MSE and the Average Training MSE on the right hand panel of the chart.  You should almost always expect training MSE to be less than test MSE as shown here.   </a:t>
            </a:r>
          </a:p>
          <a:p>
            <a:endParaRPr lang="en-US" dirty="0"/>
          </a:p>
          <a:p>
            <a:r>
              <a:rPr lang="en-US" dirty="0"/>
              <a:t>The black curve is the true model used to simulate the open circle data points with some random error.  Three machine learning algorithms were applied to the simulated (x, y) data points to estimate f or the black curve.   </a:t>
            </a:r>
          </a:p>
          <a:p>
            <a:endParaRPr lang="en-US" dirty="0"/>
          </a:p>
          <a:p>
            <a:r>
              <a:rPr lang="en-US" dirty="0"/>
              <a:t>The gold line is the estimated function using linear regression. We can clearly see that gold line representing linear regression is a poor fit to the data.  It has the highest training MSE and the highest average Test MSE in the plot on the right side of the slide.  </a:t>
            </a:r>
          </a:p>
          <a:p>
            <a:endParaRPr lang="en-US" dirty="0"/>
          </a:p>
          <a:p>
            <a:r>
              <a:rPr lang="en-US" dirty="0"/>
              <a:t>The blue and green lines use 2 different smoothing spline fits (green is allowed to have more flexibility than blue). The spline functions are more flexible non-parametric models that we discussed earlier.  But which one is best?  If we focused solely on training MSE we would pick the green smoothing spline model because the training MSE is smallest for that model.  Yet, when we evaluate it under the test data set, we are clearly overfitting.  The test MSE increases for that model.  We are capturing too many of the nuances in the data used to fit or train our flexible smoothing spline model so we don’t do well in a general sense when we predict on future observations.  Remember the Test MSE is assessing prediction on these future observations.   </a:t>
            </a:r>
          </a:p>
          <a:p>
            <a:endParaRPr lang="en-US" dirty="0"/>
          </a:p>
          <a:p>
            <a:r>
              <a:rPr lang="en-US" dirty="0"/>
              <a:t>The model that strikes a balance is the one with Test MSE and Average MSE are both relatively low and close together.  In the decision between these three models, the blue flexible smoothing spline is the winner.   </a:t>
            </a:r>
          </a:p>
          <a:p>
            <a:r>
              <a:rPr lang="en-US" dirty="0"/>
              <a:t>Note that comparisons of Training and Testing MSE are always relevant to the models under consideration.  There is always the possibility that you might be able to improve on the model with additional features or a different ML algorithm. </a:t>
            </a:r>
          </a:p>
          <a:p>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48</a:t>
            </a:fld>
            <a:endParaRPr lang="en-US"/>
          </a:p>
        </p:txBody>
      </p:sp>
    </p:spTree>
    <p:extLst>
      <p:ext uri="{BB962C8B-B14F-4D97-AF65-F5344CB8AC3E}">
        <p14:creationId xmlns:p14="http://schemas.microsoft.com/office/powerpoint/2010/main" val="34479598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High-variance learning methods may be able to represent their training set well but are at risk of overfitting to noisy or unrepresentative training data. In contrast, methods with high bias typically produce simpler models that may fail to capture important regularities in the data(comment)</a:t>
            </a:r>
          </a:p>
          <a:p>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49</a:t>
            </a:fld>
            <a:endParaRPr lang="en-US"/>
          </a:p>
        </p:txBody>
      </p:sp>
    </p:spTree>
    <p:extLst>
      <p:ext uri="{BB962C8B-B14F-4D97-AF65-F5344CB8AC3E}">
        <p14:creationId xmlns:p14="http://schemas.microsoft.com/office/powerpoint/2010/main" val="28132886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kern="1200" dirty="0">
                <a:solidFill>
                  <a:schemeClr val="tx1"/>
                </a:solidFill>
                <a:effectLst/>
                <a:latin typeface="+mn-lt"/>
                <a:ea typeface="+mn-ea"/>
                <a:cs typeface="+mn-cs"/>
              </a:rPr>
              <a:t>When we think about the idea of the expected value of test MSE, we can break it into three parts.  The reducible error is broken down into variance and squared bias.  The third part of this expected test MSE for a given x is the irreducible error.  Let’s focus in on the variance and the squared bias.  Certainly the connotation of these words leads us to believe we would like them both the be small.  Yet, in reality we will be forced to make trade-offs between the bias and the variance.  This is another big idea of machine learning.  Don’t worry so much about the math on this slide if the symbols don’t resonate with you. The most important take away is the understanding of the concept.   </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The variance can be described as the amount by which </a:t>
            </a:r>
            <a:r>
              <a:rPr lang="en-US" sz="1200" b="0" i="0" u="none" strike="noStrike" kern="1200" dirty="0">
                <a:solidFill>
                  <a:schemeClr val="tx1"/>
                </a:solidFill>
                <a:effectLst/>
                <a:latin typeface="+mn-lt"/>
                <a:ea typeface="+mn-ea"/>
                <a:cs typeface="+mn-cs"/>
              </a:rPr>
              <a:t>fˆ</a:t>
            </a:r>
            <a:r>
              <a:rPr lang="en-US" sz="1200" b="0" i="0" kern="1200" dirty="0">
                <a:solidFill>
                  <a:schemeClr val="tx1"/>
                </a:solidFill>
                <a:effectLst/>
                <a:latin typeface="+mn-lt"/>
                <a:ea typeface="+mn-ea"/>
                <a:cs typeface="+mn-cs"/>
              </a:rPr>
              <a:t> would change if we estimated it using a different training data set.  Ideally, the estimate for f should not vary too much.  As we have mentioned before, the more flexible methods have higher variance. </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Bias occurs when we approximate complicated real-life problems with simpler models.  You saw that on the previous slide when we fit the gold straight line to the black curve.  Since the true underlying model represented by the black curve was not linear, it was not possible to produce accurate estimate using linear regression.  In general, more flexible methods have less bias. </a:t>
            </a:r>
          </a:p>
          <a:p>
            <a:endParaRPr lang="en-US" dirty="0"/>
          </a:p>
          <a:p>
            <a:r>
              <a:rPr lang="en-US" dirty="0"/>
              <a:t>To minimize expected test error, need to select a method that has low variance and low bias.</a:t>
            </a:r>
          </a:p>
          <a:p>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50</a:t>
            </a:fld>
            <a:endParaRPr lang="en-US"/>
          </a:p>
        </p:txBody>
      </p:sp>
    </p:spTree>
    <p:extLst>
      <p:ext uri="{BB962C8B-B14F-4D97-AF65-F5344CB8AC3E}">
        <p14:creationId xmlns:p14="http://schemas.microsoft.com/office/powerpoint/2010/main" val="10796903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illustrates the bias-variance tradeoff for three different known models.  The maroon line is the MSE.  The blue line is the bias and the gold line is the variance.  We would like to minimize all three quantities on the vertical axis by selecting the model with the right amount of flexibility on the horizontal axis.  Because we created the models, we know the true minimum possible test MSE which is represented by the horizontal dashed line.  The vertical dashed line shows where all three of these are minimized in the models fit from our simulated training data.  In practice we wouldn’t know this but it helps solidify this concept as we first introduce it.   </a:t>
            </a:r>
          </a:p>
          <a:p>
            <a:endParaRPr lang="en-US" dirty="0"/>
          </a:p>
          <a:p>
            <a:r>
              <a:rPr lang="en-US" dirty="0"/>
              <a:t>In the left panel, we see our previous example.  Note that the simplest model has low variance but really high bias.  As the flexibility increases, we see an increase in variance and a decrease in bias.  We minimize the variance and bias in the middle. </a:t>
            </a:r>
          </a:p>
          <a:p>
            <a:endParaRPr lang="en-US" dirty="0"/>
          </a:p>
          <a:p>
            <a:r>
              <a:rPr lang="en-US" dirty="0"/>
              <a:t>The middle panel shows that a simpler low degree polynomial that is close to straight line is the best fit. </a:t>
            </a:r>
          </a:p>
          <a:p>
            <a:endParaRPr lang="en-US" dirty="0"/>
          </a:p>
          <a:p>
            <a:r>
              <a:rPr lang="en-US" dirty="0"/>
              <a:t>In the right panel, we see that a more complicated model which captures the various inflection points is appropriate for this data. </a:t>
            </a:r>
          </a:p>
          <a:p>
            <a:endParaRPr lang="en-US" dirty="0"/>
          </a:p>
          <a:p>
            <a:r>
              <a:rPr lang="en-US" dirty="0"/>
              <a:t>We realize this is a lot of information to digest.  However, the key take away is that you should select models that minimize test MSE which will in turn minimize bias and variance.  Of course, remember minimizing test MSE does not protect you from bias or variance that might result from not having good data quality or data regarding specific phenomena that are important to your process.  A new data collection plan and time are the only constructs that protect against those issues. </a:t>
            </a:r>
          </a:p>
          <a:p>
            <a:endParaRPr lang="en-US" dirty="0"/>
          </a:p>
          <a:p>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51</a:t>
            </a:fld>
            <a:endParaRPr lang="en-US"/>
          </a:p>
        </p:txBody>
      </p:sp>
    </p:spTree>
    <p:extLst>
      <p:ext uri="{BB962C8B-B14F-4D97-AF65-F5344CB8AC3E}">
        <p14:creationId xmlns:p14="http://schemas.microsoft.com/office/powerpoint/2010/main" val="11702256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introduce the concepts that build the foundation for evaluating models on categorical responses, often described as “classification models” in machine learning. </a:t>
            </a:r>
          </a:p>
        </p:txBody>
      </p:sp>
      <p:sp>
        <p:nvSpPr>
          <p:cNvPr id="4" name="Slide Number Placeholder 3"/>
          <p:cNvSpPr>
            <a:spLocks noGrp="1"/>
          </p:cNvSpPr>
          <p:nvPr>
            <p:ph type="sldNum" sz="quarter" idx="5"/>
          </p:nvPr>
        </p:nvSpPr>
        <p:spPr/>
        <p:txBody>
          <a:bodyPr/>
          <a:lstStyle/>
          <a:p>
            <a:fld id="{CE4E635B-CFEB-44A4-B187-80871970DC23}" type="slidenum">
              <a:rPr lang="en-US" smtClean="0"/>
              <a:t>52</a:t>
            </a:fld>
            <a:endParaRPr lang="en-US"/>
          </a:p>
        </p:txBody>
      </p:sp>
    </p:spTree>
    <p:extLst>
      <p:ext uri="{BB962C8B-B14F-4D97-AF65-F5344CB8AC3E}">
        <p14:creationId xmlns:p14="http://schemas.microsoft.com/office/powerpoint/2010/main" val="240627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Many types of AI – we will focus on machine learning</a:t>
            </a:r>
          </a:p>
          <a:p>
            <a:r>
              <a:rPr lang="en-US" baseline="0" dirty="0"/>
              <a:t>Artificial intelligence is the entire system, machine learning are the algorithms behind the systems.</a:t>
            </a:r>
          </a:p>
          <a:p>
            <a:r>
              <a:rPr lang="en-US" baseline="0" dirty="0"/>
              <a:t>Let’s look at some common applications of AI &amp; ML</a:t>
            </a:r>
          </a:p>
          <a:p>
            <a:endParaRPr lang="en-US" baseline="0" dirty="0"/>
          </a:p>
          <a:p>
            <a:endParaRPr lang="en-US" baseline="0" dirty="0"/>
          </a:p>
          <a:p>
            <a:r>
              <a:rPr lang="en-US" baseline="0" dirty="0"/>
              <a:t>For info for the speaker to use in their comments if they want to:</a:t>
            </a:r>
          </a:p>
          <a:p>
            <a:endParaRPr lang="en-US" baseline="0" dirty="0"/>
          </a:p>
          <a:p>
            <a:r>
              <a:rPr lang="en-US" b="1" dirty="0"/>
              <a:t>Machine learning</a:t>
            </a:r>
            <a:r>
              <a:rPr lang="en-US" dirty="0"/>
              <a:t> (</a:t>
            </a:r>
            <a:r>
              <a:rPr lang="en-US" b="1" dirty="0"/>
              <a:t>ML</a:t>
            </a:r>
            <a:r>
              <a:rPr lang="en-US" dirty="0"/>
              <a:t>) is the study of computer algorithms that improve automatically through experience.</a:t>
            </a:r>
            <a:r>
              <a:rPr lang="en-US" baseline="30000" dirty="0">
                <a:hlinkClick r:id="rId3"/>
              </a:rPr>
              <a:t>[1]</a:t>
            </a:r>
            <a:r>
              <a:rPr lang="en-US" baseline="30000" dirty="0">
                <a:hlinkClick r:id="rId4"/>
              </a:rPr>
              <a:t>[2]</a:t>
            </a:r>
            <a:r>
              <a:rPr lang="en-US" dirty="0"/>
              <a:t> It is seen as a subset of </a:t>
            </a:r>
            <a:r>
              <a:rPr lang="en-US" dirty="0">
                <a:hlinkClick r:id="rId5" tooltip="Artificial intelligence"/>
              </a:rPr>
              <a:t>artificial intelligence</a:t>
            </a:r>
            <a:r>
              <a:rPr lang="en-US" dirty="0"/>
              <a:t>. Machine learning algorithms build a </a:t>
            </a:r>
            <a:r>
              <a:rPr lang="en-US" dirty="0">
                <a:hlinkClick r:id="rId6" tooltip="Mathematical model"/>
              </a:rPr>
              <a:t>mathematical model</a:t>
            </a:r>
            <a:r>
              <a:rPr lang="en-US" dirty="0"/>
              <a:t> based on sample data, known as "</a:t>
            </a:r>
            <a:r>
              <a:rPr lang="en-US" dirty="0">
                <a:hlinkClick r:id="rId7" tooltip="Training data"/>
              </a:rPr>
              <a:t>training data</a:t>
            </a:r>
            <a:r>
              <a:rPr lang="en-US" dirty="0"/>
              <a:t>", in order to make predictions or decisions without being explicitly programmed to do so.</a:t>
            </a:r>
            <a:r>
              <a:rPr lang="en-US" baseline="30000" dirty="0">
                <a:hlinkClick r:id="rId8"/>
              </a:rPr>
              <a:t>[3]</a:t>
            </a:r>
            <a:r>
              <a:rPr lang="en-US" dirty="0"/>
              <a:t> Machine learning algorithms are used in a wide variety of applications, such as </a:t>
            </a:r>
            <a:r>
              <a:rPr lang="en-US" dirty="0">
                <a:hlinkClick r:id="rId9" tooltip="Email filtering"/>
              </a:rPr>
              <a:t>email filtering</a:t>
            </a:r>
            <a:r>
              <a:rPr lang="en-US" dirty="0"/>
              <a:t> and </a:t>
            </a:r>
            <a:r>
              <a:rPr lang="en-US" dirty="0">
                <a:hlinkClick r:id="rId10" tooltip="Computer vision"/>
              </a:rPr>
              <a:t>computer vision</a:t>
            </a:r>
            <a:r>
              <a:rPr lang="en-US" dirty="0"/>
              <a:t>, where it is difficult or infeasible to develop conventional algorithms to perform the needed tasks.</a:t>
            </a:r>
          </a:p>
          <a:p>
            <a:endParaRPr lang="en-US" dirty="0"/>
          </a:p>
          <a:p>
            <a:r>
              <a:rPr lang="en-US" dirty="0"/>
              <a:t>Machine learning is closely related to </a:t>
            </a:r>
            <a:r>
              <a:rPr lang="en-US" dirty="0">
                <a:hlinkClick r:id="rId11" tooltip="Computational statistics"/>
              </a:rPr>
              <a:t>computational statistics</a:t>
            </a:r>
            <a:r>
              <a:rPr lang="en-US" dirty="0"/>
              <a:t>, which focuses on making predictions using computers. The study of </a:t>
            </a:r>
            <a:r>
              <a:rPr lang="en-US" dirty="0">
                <a:hlinkClick r:id="rId12" tooltip="Mathematical optimization"/>
              </a:rPr>
              <a:t>mathematical optimization</a:t>
            </a:r>
            <a:r>
              <a:rPr lang="en-US" dirty="0"/>
              <a:t> delivers methods, theory and application domains to the field of machine learning. </a:t>
            </a:r>
            <a:r>
              <a:rPr lang="en-US" dirty="0">
                <a:hlinkClick r:id="rId13" tooltip="Data mining"/>
              </a:rPr>
              <a:t>Data mining</a:t>
            </a:r>
            <a:r>
              <a:rPr lang="en-US" dirty="0"/>
              <a:t> is a related field of study, focusing on </a:t>
            </a:r>
            <a:r>
              <a:rPr lang="en-US" dirty="0">
                <a:hlinkClick r:id="rId14" tooltip="Exploratory data analysis"/>
              </a:rPr>
              <a:t>exploratory data analysis</a:t>
            </a:r>
            <a:r>
              <a:rPr lang="en-US" dirty="0"/>
              <a:t> through </a:t>
            </a:r>
            <a:r>
              <a:rPr lang="en-US" dirty="0">
                <a:hlinkClick r:id="rId15" tooltip="Unsupervised learning"/>
              </a:rPr>
              <a:t>unsupervised learning</a:t>
            </a:r>
            <a:r>
              <a:rPr lang="en-US" dirty="0"/>
              <a:t>.</a:t>
            </a:r>
            <a:r>
              <a:rPr lang="en-US" baseline="30000" dirty="0">
                <a:hlinkClick r:id="rId16"/>
              </a:rPr>
              <a:t>[5]</a:t>
            </a:r>
            <a:r>
              <a:rPr lang="en-US" baseline="30000" dirty="0">
                <a:hlinkClick r:id="rId17"/>
              </a:rPr>
              <a:t>[6]</a:t>
            </a:r>
            <a:r>
              <a:rPr lang="en-US" dirty="0"/>
              <a:t> In its application across business problems, machine learning is also referred to as </a:t>
            </a:r>
            <a:r>
              <a:rPr lang="en-US" dirty="0">
                <a:hlinkClick r:id="rId18" tooltip="Predictive analytics"/>
              </a:rPr>
              <a:t>predictive analytics</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202122"/>
                </a:solidFill>
                <a:latin typeface="Arial" panose="020B0604020202020204" pitchFamily="34" charset="0"/>
              </a:rPr>
              <a:t>Wikipedia contributors. (2020, July 28). Machine learning. In </a:t>
            </a:r>
            <a:r>
              <a:rPr lang="en-US" i="1" dirty="0">
                <a:solidFill>
                  <a:srgbClr val="202122"/>
                </a:solidFill>
                <a:latin typeface="Arial" panose="020B0604020202020204" pitchFamily="34" charset="0"/>
              </a:rPr>
              <a:t>Wikipedia, The Free Encyclopedia</a:t>
            </a:r>
            <a:r>
              <a:rPr lang="en-US" dirty="0">
                <a:solidFill>
                  <a:srgbClr val="202122"/>
                </a:solidFill>
                <a:latin typeface="Arial" panose="020B0604020202020204" pitchFamily="34" charset="0"/>
              </a:rPr>
              <a:t>. Retrieved 15:37, August 4, 2020, from </a:t>
            </a:r>
            <a:r>
              <a:rPr lang="en-US" dirty="0">
                <a:solidFill>
                  <a:srgbClr val="0B0080"/>
                </a:solidFill>
                <a:latin typeface="Arial" panose="020B0604020202020204" pitchFamily="34" charset="0"/>
                <a:hlinkClick r:id="rId19"/>
              </a:rPr>
              <a:t>https://en.wikipedia.org/w/index.php?title=Machine_learning&amp;oldid=969943713</a:t>
            </a:r>
            <a:endParaRPr lang="en-US" dirty="0"/>
          </a:p>
          <a:p>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13</a:t>
            </a:fld>
            <a:endParaRPr lang="en-US"/>
          </a:p>
        </p:txBody>
      </p:sp>
    </p:spTree>
    <p:extLst>
      <p:ext uri="{BB962C8B-B14F-4D97-AF65-F5344CB8AC3E}">
        <p14:creationId xmlns:p14="http://schemas.microsoft.com/office/powerpoint/2010/main" val="31151038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that classification methods to refer to any supervised learning model that helps us predict or make inferences about a categorical response.</a:t>
            </a:r>
          </a:p>
        </p:txBody>
      </p:sp>
      <p:sp>
        <p:nvSpPr>
          <p:cNvPr id="4" name="Slide Number Placeholder 3"/>
          <p:cNvSpPr>
            <a:spLocks noGrp="1"/>
          </p:cNvSpPr>
          <p:nvPr>
            <p:ph type="sldNum" sz="quarter" idx="5"/>
          </p:nvPr>
        </p:nvSpPr>
        <p:spPr/>
        <p:txBody>
          <a:bodyPr/>
          <a:lstStyle/>
          <a:p>
            <a:fld id="{CE4E635B-CFEB-44A4-B187-80871970DC23}" type="slidenum">
              <a:rPr lang="en-US" smtClean="0"/>
              <a:t>53</a:t>
            </a:fld>
            <a:endParaRPr lang="en-US"/>
          </a:p>
        </p:txBody>
      </p:sp>
    </p:spTree>
    <p:extLst>
      <p:ext uri="{BB962C8B-B14F-4D97-AF65-F5344CB8AC3E}">
        <p14:creationId xmlns:p14="http://schemas.microsoft.com/office/powerpoint/2010/main" val="36458650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classification models we are going to be concerned with the idea of accuracy so let’s take a look at a motivating example.  In this example, we are predicting the degree of dissatisfaction in the user experience of a new version of an app.  The table on the slide is often called the confusion matrix.  We will do a deep dive into the confusion matrix and associated metrics in a subsequent module.  For now, let’s just concentrate on the concepts of accurate and inaccurate classifications.  The rows of the matrix represent the predictions and the columns represent the actual data.  The majority of the individuals in this dataset lie along the diagonals and are accurately classified.  These are highlighted in green with boxes around them.  Any item off the diagonal is incorrectly classified.  Of course, each of the misclassifications has a practical implication. </a:t>
            </a:r>
          </a:p>
        </p:txBody>
      </p:sp>
      <p:sp>
        <p:nvSpPr>
          <p:cNvPr id="4" name="Slide Number Placeholder 3"/>
          <p:cNvSpPr>
            <a:spLocks noGrp="1"/>
          </p:cNvSpPr>
          <p:nvPr>
            <p:ph type="sldNum" sz="quarter" idx="5"/>
          </p:nvPr>
        </p:nvSpPr>
        <p:spPr/>
        <p:txBody>
          <a:bodyPr/>
          <a:lstStyle/>
          <a:p>
            <a:fld id="{CE4E635B-CFEB-44A4-B187-80871970DC23}" type="slidenum">
              <a:rPr lang="en-US" smtClean="0"/>
              <a:t>54</a:t>
            </a:fld>
            <a:endParaRPr lang="en-US"/>
          </a:p>
        </p:txBody>
      </p:sp>
    </p:spTree>
    <p:extLst>
      <p:ext uri="{BB962C8B-B14F-4D97-AF65-F5344CB8AC3E}">
        <p14:creationId xmlns:p14="http://schemas.microsoft.com/office/powerpoint/2010/main" val="2514390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show the mathematical expression for accuracy in the form of indicator variables here.  The plain English definition of accuracy is much more clear when simply stated as the number of matches divided by the total data points. </a:t>
            </a:r>
          </a:p>
          <a:p>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55</a:t>
            </a:fld>
            <a:endParaRPr lang="en-US"/>
          </a:p>
        </p:txBody>
      </p:sp>
    </p:spTree>
    <p:extLst>
      <p:ext uri="{BB962C8B-B14F-4D97-AF65-F5344CB8AC3E}">
        <p14:creationId xmlns:p14="http://schemas.microsoft.com/office/powerpoint/2010/main" val="33167299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Error Rate, or the Fraction Incorrectly Classified, is the number of non-matches divided by the total number of data points as expressed by the formula on the slide.  If you recall the method for continuous responses, you will see a parallel in the evaluation of the classification models.  We assess the Fraction Incorrectly Classified on our testing data set. </a:t>
            </a:r>
            <a:endParaRPr lang="en-US" dirty="0"/>
          </a:p>
          <a:p>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56</a:t>
            </a:fld>
            <a:endParaRPr lang="en-US"/>
          </a:p>
        </p:txBody>
      </p:sp>
    </p:spTree>
    <p:extLst>
      <p:ext uri="{BB962C8B-B14F-4D97-AF65-F5344CB8AC3E}">
        <p14:creationId xmlns:p14="http://schemas.microsoft.com/office/powerpoint/2010/main" val="496944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revisit the Train-Validate-Test paradigm.  Remember, we are interested in the quality of our classification model on future predictions.  We divide our data set into three parts, Train, Validate, and Test.  For the classification model, we will focus on the average test error rate on the test data also known as the average test fraction incorrectly classified to evaluate our models.  Again, this is analogous to selecting the model that minimizes the average test MSE in a continuous case.   To reiterate, when we evaluate Test Error Rate, we are evaluating the error rate on data the model has not seen before that is in the test data set.</a:t>
            </a:r>
          </a:p>
          <a:p>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57</a:t>
            </a:fld>
            <a:endParaRPr lang="en-US"/>
          </a:p>
        </p:txBody>
      </p:sp>
    </p:spTree>
    <p:extLst>
      <p:ext uri="{BB962C8B-B14F-4D97-AF65-F5344CB8AC3E}">
        <p14:creationId xmlns:p14="http://schemas.microsoft.com/office/powerpoint/2010/main" val="22094522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Let’s introduce a simple classification model of gold and blue which contains 100 simulated data points.  Because we know the model, we can fit the optimal classifier which is the Bayes classifier.  Based on the values of X1 and X2, the classifier determines which data point should be gold and which should be blue.  The Bayes Error rate for this data is 0.1304.  That is the number to beat. </a:t>
            </a:r>
            <a:endParaRPr lang="en-US" dirty="0"/>
          </a:p>
          <a:p>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58</a:t>
            </a:fld>
            <a:endParaRPr lang="en-US"/>
          </a:p>
        </p:txBody>
      </p:sp>
    </p:spTree>
    <p:extLst>
      <p:ext uri="{BB962C8B-B14F-4D97-AF65-F5344CB8AC3E}">
        <p14:creationId xmlns:p14="http://schemas.microsoft.com/office/powerpoint/2010/main" val="25407729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introduce the concept of K nearest neighbors or KNN classifier.  Note that KNN is a non-parametric classifier that provides a lot of flexibility but not a lot of interpretability.  It focuses on prediction.  This is a well-tested classifier that often gives us results close to the optimal Bayes classifier.  That’s important when working with real data where we can’t calculate the optimal classifier like we can in our simulated data set.  The concept of k nearest neighbors is really simple. First you define k.  In this case, k is three.  That is our “neighborhood size”.  You pick a data point.  You look at the three data points closest to it based on a mathematically defined measure of distance.  Within those k data points, the 3 data points in this case, you determine how many are gold and how many are blue.  If the majority of the data points are blue then your classify as blue.  If the majority of points are gold then you classify as gold. </a:t>
            </a:r>
          </a:p>
          <a:p>
            <a:endParaRPr lang="en-US" dirty="0"/>
          </a:p>
          <a:p>
            <a:r>
              <a:rPr lang="en-US" dirty="0"/>
              <a:t>To resolve ties in KNN classification, several strategies can be applied:</a:t>
            </a:r>
          </a:p>
          <a:p>
            <a:pPr marL="285750" indent="-285750">
              <a:buFont typeface="Arial"/>
              <a:buChar char="•"/>
            </a:pPr>
            <a:r>
              <a:rPr lang="en-US" b="1" dirty="0"/>
              <a:t>Odd Numbers for k</a:t>
            </a:r>
            <a:r>
              <a:rPr lang="en-US" dirty="0"/>
              <a:t> - Using an odd k value ensures a majority, preventing ties.</a:t>
            </a:r>
          </a:p>
          <a:p>
            <a:pPr marL="285750" indent="-285750">
              <a:buFont typeface="Arial"/>
              <a:buChar char="•"/>
            </a:pPr>
            <a:r>
              <a:rPr lang="en-US" b="1" dirty="0"/>
              <a:t>Random Tie-Breaking</a:t>
            </a:r>
            <a:r>
              <a:rPr lang="en-US" dirty="0"/>
              <a:t> - Randomly selecting a class when a tie occurs, though introducing an element of chance.</a:t>
            </a:r>
          </a:p>
          <a:p>
            <a:pPr marL="285750" indent="-285750">
              <a:buFont typeface="Arial"/>
              <a:buChar char="•"/>
            </a:pPr>
            <a:r>
              <a:rPr lang="en-US" b="1" dirty="0"/>
              <a:t>Leveraging Prior Probabilities</a:t>
            </a:r>
            <a:r>
              <a:rPr lang="en-US" dirty="0"/>
              <a:t> - Selecting the more frequent class in an imbalanced dataset.</a:t>
            </a:r>
          </a:p>
          <a:p>
            <a:pPr marL="285750" indent="-285750">
              <a:buFont typeface="Arial"/>
              <a:buChar char="•"/>
            </a:pPr>
            <a:r>
              <a:rPr lang="en-US" b="1" dirty="0"/>
              <a:t>Selecting the Closer Neighbor</a:t>
            </a:r>
            <a:r>
              <a:rPr lang="en-US" dirty="0"/>
              <a:t> - Choosing the class of the closest neighbor among the tied options.</a:t>
            </a:r>
          </a:p>
          <a:p>
            <a:pPr marL="285750" indent="-285750">
              <a:buFont typeface="Arial"/>
              <a:buChar char="•"/>
            </a:pPr>
            <a:r>
              <a:rPr lang="en-US" b="1" dirty="0"/>
              <a:t>Using Weighted Distances</a:t>
            </a:r>
            <a:r>
              <a:rPr lang="en-US" dirty="0"/>
              <a:t> - Giving more influence to closer neighbors, which helps refine the prediction.</a:t>
            </a:r>
          </a:p>
          <a:p>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59</a:t>
            </a:fld>
            <a:endParaRPr lang="en-US"/>
          </a:p>
        </p:txBody>
      </p:sp>
    </p:spTree>
    <p:extLst>
      <p:ext uri="{BB962C8B-B14F-4D97-AF65-F5344CB8AC3E}">
        <p14:creationId xmlns:p14="http://schemas.microsoft.com/office/powerpoint/2010/main" val="41633158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as in the continuous case with regression, you have the possibility to underfit or overfit a classification model as well.  If you underfit the model by picking a really large value of k, such as K=100 on the left, you see almost a straight-line classifier defined by the solid black line.  Contrast this with the classifier on the right where k=1.  This classifier has lots of detail.  It looks like a very wavy coastline map with lots of inlets.  In this case we are only using one data point closest to X to make the classification.  The classifier on the left is less flexible and has high bias but low variance which are classic characteristics of underfitting.  The classifier on the right has low bias but high variance which are classic characteristics of overfitting.  The classifier in the middle is “just right”.  It strikes the balance with that bias-variance tradeoff.  The Test Error Rate for K=10 KNN model is 0.1363 which is very close to our number to beat, the Bayes error rate of 0.1304.  Note the test error rates for the other models are larger than the optimal number of 0.1304. </a:t>
            </a:r>
          </a:p>
          <a:p>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60</a:t>
            </a:fld>
            <a:endParaRPr lang="en-US"/>
          </a:p>
        </p:txBody>
      </p:sp>
    </p:spTree>
    <p:extLst>
      <p:ext uri="{BB962C8B-B14F-4D97-AF65-F5344CB8AC3E}">
        <p14:creationId xmlns:p14="http://schemas.microsoft.com/office/powerpoint/2010/main" val="13635500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plots the test error rate and the training error rate with the benchmark of the Bayes error rate shown as the dotted horizontal line.  The X-axis is 1 over K so K=1 corresponds to 1, K=10, corresponds to 0.1, and K=100, corresponds to 0.01.    The left side shows the underfit model with high training and high test error rate.  The right-hand side shows the overfit model with K=1 where there is a large departure in the training and testing error rates.  Note the test error rate begins to climb with overfitting indicating we don’t predict well on data that was not in the sample.  The “Just Right” model is in the middle at K=10 where the test error rate hits its minimum. </a:t>
            </a:r>
          </a:p>
          <a:p>
            <a:endParaRPr lang="en-US" dirty="0"/>
          </a:p>
          <a:p>
            <a:r>
              <a:rPr lang="en-US" dirty="0"/>
              <a:t>Of course, in practice, we won’t know our optimum error rate as defined by the dashed horizontal line.  However, this toy example illustrates the importance of minimizing the test error rate in order to select the most appropriate model.  As a manager you want to question your analyst regarding this practice when they present you with a final model. </a:t>
            </a:r>
          </a:p>
          <a:p>
            <a:endParaRPr lang="en-US" dirty="0"/>
          </a:p>
          <a:p>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61</a:t>
            </a:fld>
            <a:endParaRPr lang="en-US"/>
          </a:p>
        </p:txBody>
      </p:sp>
    </p:spTree>
    <p:extLst>
      <p:ext uri="{BB962C8B-B14F-4D97-AF65-F5344CB8AC3E}">
        <p14:creationId xmlns:p14="http://schemas.microsoft.com/office/powerpoint/2010/main" val="702721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You may be interacting with machine learning models implemented in artificial intelligence applications on a daily basis.  For example, these algorithms are used in smart assistants like Siri, Alexa, Cortana, or Google.  These models are used to do things like identify your voice so your smart assistant can personalize the information he or she greets you with. </a:t>
            </a:r>
            <a:endParaRPr lang="en-US" dirty="0"/>
          </a:p>
          <a:p>
            <a:endParaRPr lang="en-US" dirty="0"/>
          </a:p>
          <a:p>
            <a:r>
              <a:rPr lang="en-US" dirty="0"/>
              <a:t>This is how Alexa recognizes Vanessa’s voice when she asks “Alexa, what is the temperature today?” and she responds “Its’s 75 degrees today.  Happy Friday, Vanessa!”</a:t>
            </a:r>
          </a:p>
          <a:p>
            <a:r>
              <a:rPr lang="en-US" dirty="0"/>
              <a:t>In milliseconds, she matches the voice signature to the one we created during set up, decides that the Vanessa’s voice is the closest match, and then inserts his name into her “Happy Friday!”  statement</a:t>
            </a:r>
          </a:p>
          <a:p>
            <a:endParaRPr lang="en-US" dirty="0"/>
          </a:p>
          <a:p>
            <a:r>
              <a:rPr lang="en-US" dirty="0"/>
              <a:t>Remember, artificial intelligence is the entire system, and machine learning is the algorithm behind the system.</a:t>
            </a:r>
          </a:p>
          <a:p>
            <a:endParaRPr lang="en-US" dirty="0"/>
          </a:p>
          <a:p>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14</a:t>
            </a:fld>
            <a:endParaRPr lang="en-US"/>
          </a:p>
        </p:txBody>
      </p:sp>
    </p:spTree>
    <p:extLst>
      <p:ext uri="{BB962C8B-B14F-4D97-AF65-F5344CB8AC3E}">
        <p14:creationId xmlns:p14="http://schemas.microsoft.com/office/powerpoint/2010/main" val="3783694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algorithms determine credit card approval decisions</a:t>
            </a:r>
          </a:p>
          <a:p>
            <a:endParaRPr lang="en-US" dirty="0"/>
          </a:p>
          <a:p>
            <a:r>
              <a:rPr lang="en-US" dirty="0"/>
              <a:t>The look at your debt, your job stability, your credit history, etc. and determine if you are a good risk.</a:t>
            </a:r>
          </a:p>
          <a:p>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15</a:t>
            </a:fld>
            <a:endParaRPr lang="en-US"/>
          </a:p>
        </p:txBody>
      </p:sp>
    </p:spTree>
    <p:extLst>
      <p:ext uri="{BB962C8B-B14F-4D97-AF65-F5344CB8AC3E}">
        <p14:creationId xmlns:p14="http://schemas.microsoft.com/office/powerpoint/2010/main" val="2661657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how Outlook knows how to sort your email into “Focused” email from your colleagues and “Other” email which includes promotional emails or mass emails from distribution lists.</a:t>
            </a:r>
          </a:p>
          <a:p>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16</a:t>
            </a:fld>
            <a:endParaRPr lang="en-US"/>
          </a:p>
        </p:txBody>
      </p:sp>
    </p:spTree>
    <p:extLst>
      <p:ext uri="{BB962C8B-B14F-4D97-AF65-F5344CB8AC3E}">
        <p14:creationId xmlns:p14="http://schemas.microsoft.com/office/powerpoint/2010/main" val="3339595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dive into some of the key aspects of machine learning that you will need to understand.  First, you will need to know the difference between the two main categories of machine learning in this course - supervised and unsupervised learning.  </a:t>
            </a:r>
          </a:p>
          <a:p>
            <a:endParaRPr lang="en-US" dirty="0"/>
          </a:p>
          <a:p>
            <a:r>
              <a:rPr lang="en-US" dirty="0"/>
              <a:t>In supervised learning, we have a dependent variable which might also go by the name “Y” or response, that we want to predict.  In other words, we know the answer or the outcome for each instance in our data set and we want to create a model that will predict that answer or outcome on future data.  Examples for supervised learning include predicting default or defects. </a:t>
            </a:r>
          </a:p>
          <a:p>
            <a:endParaRPr lang="en-US" dirty="0"/>
          </a:p>
          <a:p>
            <a:r>
              <a:rPr lang="en-US" dirty="0"/>
              <a:t>In unsupervised learning, we are interested in identifying patterns, relationships, or structures in our data set.  In this case there is no “answer” or outcome we want to predict.  We want to look at the results of machine learning output and interpret it in the context of subject matter expertise.  Ultimately, we might use the outputs of these patterns in order to make a decision but it is usually in the context of human interpretation that would then be implemented into an AI system.  Examples for unsupervised learning involve creating customer segments and clustering DNA groups. </a:t>
            </a:r>
          </a:p>
          <a:p>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20</a:t>
            </a:fld>
            <a:endParaRPr lang="en-US"/>
          </a:p>
        </p:txBody>
      </p:sp>
    </p:spTree>
    <p:extLst>
      <p:ext uri="{BB962C8B-B14F-4D97-AF65-F5344CB8AC3E}">
        <p14:creationId xmlns:p14="http://schemas.microsoft.com/office/powerpoint/2010/main" val="1811012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another look at supervised versus unsupervised learning.  Both of these techniques have inputs. Both employ machine learning models.  However, you are predicting a specified output in supervised learning that is a tangible measurement.  In unsupervised learning, you are interested in identifying patterns, relationships, and structure in the context of domain knowledge.   Unsupervised learning often creates groups of similar items that a subject matter expert can interpret in the context of their domain knowledge.  Other types of unsupervised learning can take a large number of variables or inputs and reduce them to a manageable number of interpretable concepts.  For example, we might be able to reduce thousands of variables in a tax database to representative constructs of a taxpayer.  These constructs might include new variables representative of income, family, charitable giving, medical expenses, etc. just to name a few. </a:t>
            </a:r>
          </a:p>
          <a:p>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21</a:t>
            </a:fld>
            <a:endParaRPr lang="en-US"/>
          </a:p>
        </p:txBody>
      </p:sp>
    </p:spTree>
    <p:extLst>
      <p:ext uri="{BB962C8B-B14F-4D97-AF65-F5344CB8AC3E}">
        <p14:creationId xmlns:p14="http://schemas.microsoft.com/office/powerpoint/2010/main" val="18635144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370F1-DFB9-4723-B8B8-13DAE1FF4D23}"/>
              </a:ext>
            </a:extLst>
          </p:cNvPr>
          <p:cNvSpPr>
            <a:spLocks noGrp="1"/>
          </p:cNvSpPr>
          <p:nvPr>
            <p:ph type="ctrTitle" hasCustomPrompt="1"/>
          </p:nvPr>
        </p:nvSpPr>
        <p:spPr>
          <a:xfrm>
            <a:off x="7933944" y="1122363"/>
            <a:ext cx="3840480" cy="3657600"/>
          </a:xfrm>
          <a:solidFill>
            <a:schemeClr val="accent1"/>
          </a:solidFill>
          <a:ln>
            <a:solidFill>
              <a:schemeClr val="accent1"/>
            </a:solidFill>
          </a:ln>
        </p:spPr>
        <p:txBody>
          <a:bodyPr anchor="ctr">
            <a:normAutofit/>
          </a:bodyPr>
          <a:lstStyle>
            <a:lvl1pPr algn="ctr">
              <a:defRPr sz="4000">
                <a:solidFill>
                  <a:schemeClr val="bg1"/>
                </a:solidFill>
              </a:defRPr>
            </a:lvl1pPr>
          </a:lstStyle>
          <a:p>
            <a:r>
              <a:rPr lang="en-US" dirty="0"/>
              <a:t>Course Title</a:t>
            </a:r>
          </a:p>
        </p:txBody>
      </p:sp>
      <p:sp>
        <p:nvSpPr>
          <p:cNvPr id="3" name="Subtitle 2">
            <a:extLst>
              <a:ext uri="{FF2B5EF4-FFF2-40B4-BE49-F238E27FC236}">
                <a16:creationId xmlns:a16="http://schemas.microsoft.com/office/drawing/2014/main" id="{9A164A3A-ED3D-4CA6-9F05-97E05496AB1D}"/>
              </a:ext>
            </a:extLst>
          </p:cNvPr>
          <p:cNvSpPr>
            <a:spLocks noGrp="1"/>
          </p:cNvSpPr>
          <p:nvPr>
            <p:ph type="subTitle" idx="1"/>
          </p:nvPr>
        </p:nvSpPr>
        <p:spPr>
          <a:xfrm>
            <a:off x="7933944" y="4781614"/>
            <a:ext cx="3840480" cy="548640"/>
          </a:xfrm>
          <a:solidFill>
            <a:schemeClr val="accent1"/>
          </a:solidFill>
          <a:ln>
            <a:solidFill>
              <a:schemeClr val="accent1"/>
            </a:solidFill>
          </a:ln>
        </p:spPr>
        <p:txBody>
          <a:bodyPr anchor="ctr">
            <a:noAutofit/>
          </a:bodyPr>
          <a:lstStyle>
            <a:lvl1pPr marL="0" indent="0" algn="ctr">
              <a:buNone/>
              <a:defRPr sz="1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p:txBody>
      </p:sp>
      <p:sp>
        <p:nvSpPr>
          <p:cNvPr id="7" name="Subtitle 2">
            <a:extLst>
              <a:ext uri="{FF2B5EF4-FFF2-40B4-BE49-F238E27FC236}">
                <a16:creationId xmlns:a16="http://schemas.microsoft.com/office/drawing/2014/main" id="{53A2F491-5034-4654-9049-8EA81BAED1D9}"/>
              </a:ext>
            </a:extLst>
          </p:cNvPr>
          <p:cNvSpPr txBox="1">
            <a:spLocks/>
          </p:cNvSpPr>
          <p:nvPr userDrawn="1"/>
        </p:nvSpPr>
        <p:spPr>
          <a:xfrm>
            <a:off x="7933944" y="5336350"/>
            <a:ext cx="3840480" cy="914400"/>
          </a:xfrm>
          <a:prstGeom prst="rect">
            <a:avLst/>
          </a:prstGeom>
          <a:solidFill>
            <a:schemeClr val="bg1"/>
          </a:solidFill>
          <a:ln>
            <a:solidFill>
              <a:schemeClr val="bg1"/>
            </a:solidFill>
          </a:ln>
        </p:spPr>
        <p:txBody>
          <a:bodyPr vert="horz" lIns="91440" tIns="45720" rIns="91440" bIns="45720" rtlCol="0" anchor="ctr">
            <a:noAutofit/>
          </a:bodyPr>
          <a:lstStyle>
            <a:lvl1pPr marL="0" indent="0" algn="ctr" defTabSz="914400" rtl="0" eaLnBrk="1" latinLnBrk="0" hangingPunct="1">
              <a:lnSpc>
                <a:spcPct val="90000"/>
              </a:lnSpc>
              <a:spcBef>
                <a:spcPts val="1000"/>
              </a:spcBef>
              <a:buClr>
                <a:schemeClr val="accent1"/>
              </a:buClr>
              <a:buFont typeface="Wingdings" panose="05000000000000000000" pitchFamily="2" charset="2"/>
              <a:buNone/>
              <a:defRPr sz="1000" kern="1200">
                <a:solidFill>
                  <a:schemeClr val="bg1"/>
                </a:solidFill>
                <a:latin typeface="Acherus Grotesque" panose="02000505000000020004" pitchFamily="50" charset="0"/>
                <a:ea typeface="+mn-ea"/>
                <a:cs typeface="+mn-cs"/>
              </a:defRPr>
            </a:lvl1pPr>
            <a:lvl2pPr marL="457200" indent="0" algn="ctr" defTabSz="914400" rtl="0" eaLnBrk="1" latinLnBrk="0" hangingPunct="1">
              <a:lnSpc>
                <a:spcPct val="90000"/>
              </a:lnSpc>
              <a:spcBef>
                <a:spcPts val="500"/>
              </a:spcBef>
              <a:buClr>
                <a:schemeClr val="accent1"/>
              </a:buClr>
              <a:buFont typeface="Arial" panose="020B0604020202020204" pitchFamily="34" charset="0"/>
              <a:buNone/>
              <a:defRPr sz="2000" kern="1200">
                <a:solidFill>
                  <a:schemeClr val="tx1"/>
                </a:solidFill>
                <a:latin typeface="Acherus Grotesque" panose="02000505000000020004" pitchFamily="50" charset="0"/>
                <a:ea typeface="+mn-ea"/>
                <a:cs typeface="+mn-cs"/>
              </a:defRPr>
            </a:lvl2pPr>
            <a:lvl3pPr marL="914400" indent="0" algn="ctr" defTabSz="914400" rtl="0" eaLnBrk="1" latinLnBrk="0" hangingPunct="1">
              <a:lnSpc>
                <a:spcPct val="90000"/>
              </a:lnSpc>
              <a:spcBef>
                <a:spcPts val="500"/>
              </a:spcBef>
              <a:buClr>
                <a:schemeClr val="accent1"/>
              </a:buClr>
              <a:buFont typeface="Wingdings" panose="05000000000000000000" pitchFamily="2" charset="2"/>
              <a:buNone/>
              <a:defRPr sz="1800" kern="1200">
                <a:solidFill>
                  <a:schemeClr val="tx1"/>
                </a:solidFill>
                <a:latin typeface="Acherus Grotesque" panose="02000505000000020004" pitchFamily="50" charset="0"/>
                <a:ea typeface="+mn-ea"/>
                <a:cs typeface="+mn-cs"/>
              </a:defRPr>
            </a:lvl3pPr>
            <a:lvl4pPr marL="13716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Acherus Grotesque" panose="02000505000000020004" pitchFamily="50" charset="0"/>
                <a:ea typeface="+mn-ea"/>
                <a:cs typeface="+mn-cs"/>
              </a:defRPr>
            </a:lvl4pPr>
            <a:lvl5pPr marL="18288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Acherus Grotesque" panose="02000505000000020004" pitchFamily="50"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pic>
        <p:nvPicPr>
          <p:cNvPr id="9" name="Picture 8">
            <a:extLst>
              <a:ext uri="{FF2B5EF4-FFF2-40B4-BE49-F238E27FC236}">
                <a16:creationId xmlns:a16="http://schemas.microsoft.com/office/drawing/2014/main" id="{F460735A-420A-4B32-BDE1-546C77BB10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00514" y="5577142"/>
            <a:ext cx="2289053" cy="432817"/>
          </a:xfrm>
          <a:prstGeom prst="rect">
            <a:avLst/>
          </a:prstGeom>
        </p:spPr>
      </p:pic>
      <p:sp>
        <p:nvSpPr>
          <p:cNvPr id="10" name="Subtitle 2">
            <a:extLst>
              <a:ext uri="{FF2B5EF4-FFF2-40B4-BE49-F238E27FC236}">
                <a16:creationId xmlns:a16="http://schemas.microsoft.com/office/drawing/2014/main" id="{865B6E62-55BB-44EA-9F3F-611E6759F2BE}"/>
              </a:ext>
            </a:extLst>
          </p:cNvPr>
          <p:cNvSpPr txBox="1">
            <a:spLocks/>
          </p:cNvSpPr>
          <p:nvPr userDrawn="1"/>
        </p:nvSpPr>
        <p:spPr>
          <a:xfrm>
            <a:off x="7933944" y="200470"/>
            <a:ext cx="3840480" cy="914400"/>
          </a:xfrm>
          <a:prstGeom prst="rect">
            <a:avLst/>
          </a:prstGeom>
          <a:solidFill>
            <a:schemeClr val="bg1"/>
          </a:solidFill>
          <a:ln>
            <a:solidFill>
              <a:schemeClr val="bg1"/>
            </a:solidFill>
          </a:ln>
        </p:spPr>
        <p:txBody>
          <a:bodyPr vert="horz" lIns="91440" tIns="45720" rIns="91440" bIns="45720" rtlCol="0" anchor="ctr">
            <a:noAutofit/>
          </a:bodyPr>
          <a:lstStyle>
            <a:lvl1pPr marL="0" indent="0" algn="ctr" defTabSz="914400" rtl="0" eaLnBrk="1" latinLnBrk="0" hangingPunct="1">
              <a:lnSpc>
                <a:spcPct val="90000"/>
              </a:lnSpc>
              <a:spcBef>
                <a:spcPts val="1000"/>
              </a:spcBef>
              <a:buClr>
                <a:schemeClr val="accent1"/>
              </a:buClr>
              <a:buFont typeface="Wingdings" panose="05000000000000000000" pitchFamily="2" charset="2"/>
              <a:buNone/>
              <a:defRPr sz="1000" kern="1200">
                <a:solidFill>
                  <a:schemeClr val="bg1"/>
                </a:solidFill>
                <a:latin typeface="Acherus Grotesque" panose="02000505000000020004" pitchFamily="50" charset="0"/>
                <a:ea typeface="+mn-ea"/>
                <a:cs typeface="+mn-cs"/>
              </a:defRPr>
            </a:lvl1pPr>
            <a:lvl2pPr marL="457200" indent="0" algn="ctr" defTabSz="914400" rtl="0" eaLnBrk="1" latinLnBrk="0" hangingPunct="1">
              <a:lnSpc>
                <a:spcPct val="90000"/>
              </a:lnSpc>
              <a:spcBef>
                <a:spcPts val="500"/>
              </a:spcBef>
              <a:buClr>
                <a:schemeClr val="accent1"/>
              </a:buClr>
              <a:buFont typeface="Arial" panose="020B0604020202020204" pitchFamily="34" charset="0"/>
              <a:buNone/>
              <a:defRPr sz="2000" kern="1200">
                <a:solidFill>
                  <a:schemeClr val="tx1"/>
                </a:solidFill>
                <a:latin typeface="Acherus Grotesque" panose="02000505000000020004" pitchFamily="50" charset="0"/>
                <a:ea typeface="+mn-ea"/>
                <a:cs typeface="+mn-cs"/>
              </a:defRPr>
            </a:lvl2pPr>
            <a:lvl3pPr marL="914400" indent="0" algn="ctr" defTabSz="914400" rtl="0" eaLnBrk="1" latinLnBrk="0" hangingPunct="1">
              <a:lnSpc>
                <a:spcPct val="90000"/>
              </a:lnSpc>
              <a:spcBef>
                <a:spcPts val="500"/>
              </a:spcBef>
              <a:buClr>
                <a:schemeClr val="accent1"/>
              </a:buClr>
              <a:buFont typeface="Wingdings" panose="05000000000000000000" pitchFamily="2" charset="2"/>
              <a:buNone/>
              <a:defRPr sz="1800" kern="1200">
                <a:solidFill>
                  <a:schemeClr val="tx1"/>
                </a:solidFill>
                <a:latin typeface="Acherus Grotesque" panose="02000505000000020004" pitchFamily="50" charset="0"/>
                <a:ea typeface="+mn-ea"/>
                <a:cs typeface="+mn-cs"/>
              </a:defRPr>
            </a:lvl3pPr>
            <a:lvl4pPr marL="13716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Acherus Grotesque" panose="02000505000000020004" pitchFamily="50" charset="0"/>
                <a:ea typeface="+mn-ea"/>
                <a:cs typeface="+mn-cs"/>
              </a:defRPr>
            </a:lvl4pPr>
            <a:lvl5pPr marL="18288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Acherus Grotesque" panose="02000505000000020004" pitchFamily="50"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pic>
        <p:nvPicPr>
          <p:cNvPr id="12" name="Picture 11">
            <a:extLst>
              <a:ext uri="{FF2B5EF4-FFF2-40B4-BE49-F238E27FC236}">
                <a16:creationId xmlns:a16="http://schemas.microsoft.com/office/drawing/2014/main" id="{EF699024-D30E-488D-8FDF-E3D9EC58E22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22080" y="246190"/>
            <a:ext cx="1645920" cy="822960"/>
          </a:xfrm>
          <a:prstGeom prst="rect">
            <a:avLst/>
          </a:prstGeom>
        </p:spPr>
      </p:pic>
    </p:spTree>
    <p:extLst>
      <p:ext uri="{BB962C8B-B14F-4D97-AF65-F5344CB8AC3E}">
        <p14:creationId xmlns:p14="http://schemas.microsoft.com/office/powerpoint/2010/main" val="1034935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DE8AD-C595-4FEC-ABF3-B635460AA9D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425B4E-B348-46E9-8C04-DC9237D84B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5FB086-7552-41C4-A531-8D04E1E75BC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7953E3-88E7-4117-8CE1-9811756E45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C8BF73-9327-4079-B64C-2024D0EB33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16267A56-5B1E-4138-AFE4-DC2743105ED4}"/>
              </a:ext>
            </a:extLst>
          </p:cNvPr>
          <p:cNvSpPr>
            <a:spLocks noGrp="1"/>
          </p:cNvSpPr>
          <p:nvPr>
            <p:ph type="ftr" sz="quarter" idx="11"/>
          </p:nvPr>
        </p:nvSpPr>
        <p:spPr/>
        <p:txBody>
          <a:bodyPr/>
          <a:lstStyle/>
          <a:p>
            <a:r>
              <a:rPr lang="en-US" dirty="0"/>
              <a:t>Introduction to Machine Learning</a:t>
            </a:r>
          </a:p>
        </p:txBody>
      </p:sp>
      <p:sp>
        <p:nvSpPr>
          <p:cNvPr id="9" name="Slide Number Placeholder 8">
            <a:extLst>
              <a:ext uri="{FF2B5EF4-FFF2-40B4-BE49-F238E27FC236}">
                <a16:creationId xmlns:a16="http://schemas.microsoft.com/office/drawing/2014/main" id="{4A75C833-A627-4487-94F7-AF92DA519941}"/>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2266041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D6496-30DD-4AF6-A220-641CACA5883E}"/>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208168B5-AA0D-4129-B0C3-575E5C748ABC}"/>
              </a:ext>
            </a:extLst>
          </p:cNvPr>
          <p:cNvSpPr>
            <a:spLocks noGrp="1"/>
          </p:cNvSpPr>
          <p:nvPr>
            <p:ph type="ftr" sz="quarter" idx="11"/>
          </p:nvPr>
        </p:nvSpPr>
        <p:spPr/>
        <p:txBody>
          <a:bodyPr/>
          <a:lstStyle/>
          <a:p>
            <a:r>
              <a:rPr lang="en-US" dirty="0"/>
              <a:t>Introduction to Machine Learning</a:t>
            </a:r>
          </a:p>
        </p:txBody>
      </p:sp>
      <p:sp>
        <p:nvSpPr>
          <p:cNvPr id="5" name="Slide Number Placeholder 4">
            <a:extLst>
              <a:ext uri="{FF2B5EF4-FFF2-40B4-BE49-F238E27FC236}">
                <a16:creationId xmlns:a16="http://schemas.microsoft.com/office/drawing/2014/main" id="{DD67B8EE-C571-4168-ABB2-FACED00CEEBF}"/>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29664318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57F30D1-539C-4CFE-BE55-52E7001F6587}"/>
              </a:ext>
            </a:extLst>
          </p:cNvPr>
          <p:cNvSpPr>
            <a:spLocks noGrp="1"/>
          </p:cNvSpPr>
          <p:nvPr>
            <p:ph type="ftr" sz="quarter" idx="11"/>
          </p:nvPr>
        </p:nvSpPr>
        <p:spPr/>
        <p:txBody>
          <a:bodyPr/>
          <a:lstStyle/>
          <a:p>
            <a:r>
              <a:rPr lang="en-US" dirty="0"/>
              <a:t>Introduction to Machine Learning</a:t>
            </a:r>
          </a:p>
        </p:txBody>
      </p:sp>
      <p:sp>
        <p:nvSpPr>
          <p:cNvPr id="4" name="Slide Number Placeholder 3">
            <a:extLst>
              <a:ext uri="{FF2B5EF4-FFF2-40B4-BE49-F238E27FC236}">
                <a16:creationId xmlns:a16="http://schemas.microsoft.com/office/drawing/2014/main" id="{A6B26408-074C-489B-9B37-2353100E2BFC}"/>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30210896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A72EA-812E-4CCB-BB29-C98180B008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A0A0F2-8831-42B0-B2B4-A3D2B99A6F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AC2B2A5-4A79-4FA3-8F0F-7A30D3C814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EAF1D527-9DAD-447F-BC17-9564C029B382}"/>
              </a:ext>
            </a:extLst>
          </p:cNvPr>
          <p:cNvSpPr>
            <a:spLocks noGrp="1"/>
          </p:cNvSpPr>
          <p:nvPr>
            <p:ph type="ftr" sz="quarter" idx="11"/>
          </p:nvPr>
        </p:nvSpPr>
        <p:spPr/>
        <p:txBody>
          <a:bodyPr/>
          <a:lstStyle/>
          <a:p>
            <a:r>
              <a:rPr lang="en-US" dirty="0"/>
              <a:t>Introduction to Machine Learning</a:t>
            </a:r>
          </a:p>
        </p:txBody>
      </p:sp>
      <p:sp>
        <p:nvSpPr>
          <p:cNvPr id="7" name="Slide Number Placeholder 6">
            <a:extLst>
              <a:ext uri="{FF2B5EF4-FFF2-40B4-BE49-F238E27FC236}">
                <a16:creationId xmlns:a16="http://schemas.microsoft.com/office/drawing/2014/main" id="{D553C8A8-33D4-4B49-9655-C822CD105AC2}"/>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29972637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F7A0-1DAB-4B70-9C85-E6CFF9E521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D456CB-7015-4D68-BC7F-0C4E60FD6D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F642AE4-D76B-4EA3-A587-7426FB239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710C7CD0-7530-499C-8B67-E22F17195CDC}"/>
              </a:ext>
            </a:extLst>
          </p:cNvPr>
          <p:cNvSpPr>
            <a:spLocks noGrp="1"/>
          </p:cNvSpPr>
          <p:nvPr>
            <p:ph type="ftr" sz="quarter" idx="11"/>
          </p:nvPr>
        </p:nvSpPr>
        <p:spPr/>
        <p:txBody>
          <a:bodyPr/>
          <a:lstStyle/>
          <a:p>
            <a:r>
              <a:rPr lang="en-US" dirty="0"/>
              <a:t>Introduction to Machine Learning</a:t>
            </a:r>
          </a:p>
        </p:txBody>
      </p:sp>
      <p:sp>
        <p:nvSpPr>
          <p:cNvPr id="7" name="Slide Number Placeholder 6">
            <a:extLst>
              <a:ext uri="{FF2B5EF4-FFF2-40B4-BE49-F238E27FC236}">
                <a16:creationId xmlns:a16="http://schemas.microsoft.com/office/drawing/2014/main" id="{4E4DE14B-4700-4CBF-8027-71AF38D8DE90}"/>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23777035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5FDDE-48EE-4869-AE51-5885018279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2D8A5C-FBD9-4244-930C-DBAD88FA56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96735957-CA61-496E-957A-F675B83B177B}"/>
              </a:ext>
            </a:extLst>
          </p:cNvPr>
          <p:cNvSpPr>
            <a:spLocks noGrp="1"/>
          </p:cNvSpPr>
          <p:nvPr>
            <p:ph type="ftr" sz="quarter" idx="11"/>
          </p:nvPr>
        </p:nvSpPr>
        <p:spPr/>
        <p:txBody>
          <a:bodyPr/>
          <a:lstStyle/>
          <a:p>
            <a:r>
              <a:rPr lang="en-US" dirty="0"/>
              <a:t>Introduction to Machine Learning</a:t>
            </a:r>
          </a:p>
        </p:txBody>
      </p:sp>
      <p:sp>
        <p:nvSpPr>
          <p:cNvPr id="6" name="Slide Number Placeholder 5">
            <a:extLst>
              <a:ext uri="{FF2B5EF4-FFF2-40B4-BE49-F238E27FC236}">
                <a16:creationId xmlns:a16="http://schemas.microsoft.com/office/drawing/2014/main" id="{E89B6211-EE06-483B-A36E-BF72FF88ED69}"/>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32722573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96C6A7-1EDF-47A8-A823-17B14982FF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ED73DB-F719-4061-9029-8AFFBA4AA14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32FA950-F7A6-4DC3-AE97-DCDB3D2912F8}"/>
              </a:ext>
            </a:extLst>
          </p:cNvPr>
          <p:cNvSpPr>
            <a:spLocks noGrp="1"/>
          </p:cNvSpPr>
          <p:nvPr>
            <p:ph type="ftr" sz="quarter" idx="11"/>
          </p:nvPr>
        </p:nvSpPr>
        <p:spPr/>
        <p:txBody>
          <a:bodyPr/>
          <a:lstStyle/>
          <a:p>
            <a:r>
              <a:rPr lang="en-US" dirty="0"/>
              <a:t>Introduction to Machine Learning</a:t>
            </a:r>
          </a:p>
        </p:txBody>
      </p:sp>
      <p:sp>
        <p:nvSpPr>
          <p:cNvPr id="6" name="Slide Number Placeholder 5">
            <a:extLst>
              <a:ext uri="{FF2B5EF4-FFF2-40B4-BE49-F238E27FC236}">
                <a16:creationId xmlns:a16="http://schemas.microsoft.com/office/drawing/2014/main" id="{F75A7E1C-1A67-4AFF-89D3-2175E1C4BB2B}"/>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3854093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CBF9B-5D0E-4C01-B688-9E9A45E67681}"/>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52FFA50-5D06-4B68-A5C6-80944B8CC6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5F00E36B-72A7-4BFB-871F-DF9DC8F5C1EB}"/>
              </a:ext>
            </a:extLst>
          </p:cNvPr>
          <p:cNvSpPr>
            <a:spLocks noGrp="1"/>
          </p:cNvSpPr>
          <p:nvPr>
            <p:ph type="ftr" sz="quarter" idx="11"/>
          </p:nvPr>
        </p:nvSpPr>
        <p:spPr/>
        <p:txBody>
          <a:bodyPr/>
          <a:lstStyle/>
          <a:p>
            <a:r>
              <a:rPr lang="en-US" dirty="0"/>
              <a:t>Introduction to Machine Learning</a:t>
            </a:r>
          </a:p>
        </p:txBody>
      </p:sp>
      <p:sp>
        <p:nvSpPr>
          <p:cNvPr id="6" name="Slide Number Placeholder 5">
            <a:extLst>
              <a:ext uri="{FF2B5EF4-FFF2-40B4-BE49-F238E27FC236}">
                <a16:creationId xmlns:a16="http://schemas.microsoft.com/office/drawing/2014/main" id="{871233C3-DB48-4D30-9B9F-200A1796C8D8}"/>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354383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320BCB-0D36-4D46-8629-90BEFC6592E6}"/>
              </a:ext>
            </a:extLst>
          </p:cNvPr>
          <p:cNvSpPr>
            <a:spLocks noGrp="1"/>
          </p:cNvSpPr>
          <p:nvPr>
            <p:ph type="ftr" sz="quarter" idx="11"/>
          </p:nvPr>
        </p:nvSpPr>
        <p:spPr/>
        <p:txBody>
          <a:bodyPr/>
          <a:lstStyle/>
          <a:p>
            <a:r>
              <a:rPr lang="en-US" dirty="0"/>
              <a:t>Introduction to Machine Learning</a:t>
            </a:r>
          </a:p>
        </p:txBody>
      </p:sp>
      <p:sp>
        <p:nvSpPr>
          <p:cNvPr id="3" name="Text Placeholder 2">
            <a:extLst>
              <a:ext uri="{FF2B5EF4-FFF2-40B4-BE49-F238E27FC236}">
                <a16:creationId xmlns:a16="http://schemas.microsoft.com/office/drawing/2014/main" id="{DAB0BEB0-2264-4830-BAD7-379314D13CF7}"/>
              </a:ext>
            </a:extLst>
          </p:cNvPr>
          <p:cNvSpPr>
            <a:spLocks noGrp="1"/>
          </p:cNvSpPr>
          <p:nvPr>
            <p:ph type="body" idx="1"/>
          </p:nvPr>
        </p:nvSpPr>
        <p:spPr>
          <a:xfrm>
            <a:off x="152400" y="4342574"/>
            <a:ext cx="11887200" cy="1828800"/>
          </a:xfrm>
          <a:solidFill>
            <a:schemeClr val="tx2"/>
          </a:solidFill>
          <a:ln>
            <a:solidFill>
              <a:schemeClr val="tx2"/>
            </a:solidFill>
          </a:ln>
        </p:spPr>
        <p:txBody>
          <a:bodyPr anchor="ctr">
            <a:normAutofit/>
          </a:bodyPr>
          <a:lstStyle>
            <a:lvl1pPr marL="0" indent="0">
              <a:buNone/>
              <a:defRPr sz="3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endParaRPr lang="en-US" dirty="0"/>
          </a:p>
        </p:txBody>
      </p:sp>
      <p:sp>
        <p:nvSpPr>
          <p:cNvPr id="6" name="Slide Number Placeholder 5">
            <a:extLst>
              <a:ext uri="{FF2B5EF4-FFF2-40B4-BE49-F238E27FC236}">
                <a16:creationId xmlns:a16="http://schemas.microsoft.com/office/drawing/2014/main" id="{7F0DA098-4748-41CF-9562-59EBD9FE90AA}"/>
              </a:ext>
            </a:extLst>
          </p:cNvPr>
          <p:cNvSpPr>
            <a:spLocks noGrp="1"/>
          </p:cNvSpPr>
          <p:nvPr>
            <p:ph type="sldNum" sz="quarter" idx="12"/>
          </p:nvPr>
        </p:nvSpPr>
        <p:spPr/>
        <p:txBody>
          <a:bodyPr/>
          <a:lstStyle/>
          <a:p>
            <a:fld id="{8E06CFEE-053A-4A40-A88B-A288F0289482}" type="slidenum">
              <a:rPr lang="en-US" smtClean="0"/>
              <a:t>‹#›</a:t>
            </a:fld>
            <a:endParaRPr lang="en-US"/>
          </a:p>
        </p:txBody>
      </p:sp>
      <p:sp>
        <p:nvSpPr>
          <p:cNvPr id="7" name="Google Shape;118;p6">
            <a:extLst>
              <a:ext uri="{FF2B5EF4-FFF2-40B4-BE49-F238E27FC236}">
                <a16:creationId xmlns:a16="http://schemas.microsoft.com/office/drawing/2014/main" id="{5147D964-E7B9-4AB2-91C4-83F3154BE790}"/>
              </a:ext>
            </a:extLst>
          </p:cNvPr>
          <p:cNvSpPr/>
          <p:nvPr userDrawn="1"/>
        </p:nvSpPr>
        <p:spPr>
          <a:xfrm>
            <a:off x="398144" y="4144516"/>
            <a:ext cx="2743200" cy="91440"/>
          </a:xfrm>
          <a:custGeom>
            <a:avLst/>
            <a:gdLst/>
            <a:ahLst/>
            <a:cxnLst/>
            <a:rect l="l" t="t" r="r" b="b"/>
            <a:pathLst>
              <a:path w="2627630"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
        <p:nvSpPr>
          <p:cNvPr id="8" name="Google Shape;121;p6">
            <a:extLst>
              <a:ext uri="{FF2B5EF4-FFF2-40B4-BE49-F238E27FC236}">
                <a16:creationId xmlns:a16="http://schemas.microsoft.com/office/drawing/2014/main" id="{96E76B51-49C1-47C1-A9BF-FFCC385D802F}"/>
              </a:ext>
            </a:extLst>
          </p:cNvPr>
          <p:cNvSpPr/>
          <p:nvPr userDrawn="1"/>
        </p:nvSpPr>
        <p:spPr>
          <a:xfrm>
            <a:off x="3287648"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 name="Google Shape;124;p6">
            <a:extLst>
              <a:ext uri="{FF2B5EF4-FFF2-40B4-BE49-F238E27FC236}">
                <a16:creationId xmlns:a16="http://schemas.microsoft.com/office/drawing/2014/main" id="{5CB7EA61-2F14-4986-B2C0-BE41EC6F3059}"/>
              </a:ext>
            </a:extLst>
          </p:cNvPr>
          <p:cNvSpPr/>
          <p:nvPr userDrawn="1"/>
        </p:nvSpPr>
        <p:spPr>
          <a:xfrm>
            <a:off x="6178677"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 name="Google Shape;127;p6">
            <a:extLst>
              <a:ext uri="{FF2B5EF4-FFF2-40B4-BE49-F238E27FC236}">
                <a16:creationId xmlns:a16="http://schemas.microsoft.com/office/drawing/2014/main" id="{5D17B809-9604-42D5-B09F-A7B91E38C6B3}"/>
              </a:ext>
            </a:extLst>
          </p:cNvPr>
          <p:cNvSpPr/>
          <p:nvPr userDrawn="1"/>
        </p:nvSpPr>
        <p:spPr>
          <a:xfrm>
            <a:off x="9068181"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755CA679-0D2B-45B6-83B0-7280FDB0ED6F}"/>
              </a:ext>
            </a:extLst>
          </p:cNvPr>
          <p:cNvSpPr/>
          <p:nvPr userDrawn="1"/>
        </p:nvSpPr>
        <p:spPr>
          <a:xfrm>
            <a:off x="7339216" y="407022"/>
            <a:ext cx="2286000" cy="3657600"/>
          </a:xfrm>
          <a:prstGeom prst="rect">
            <a:avLst/>
          </a:prstGeom>
          <a:solidFill>
            <a:srgbClr val="861F41">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endParaRPr>
          </a:p>
          <a:p>
            <a:pPr algn="ctr"/>
            <a:endParaRPr lang="en-US" sz="1600" b="1" dirty="0">
              <a:solidFill>
                <a:schemeClr val="tx1">
                  <a:lumMod val="50000"/>
                </a:schemeClr>
              </a:solidFill>
            </a:endParaRPr>
          </a:p>
          <a:p>
            <a:pPr algn="ctr"/>
            <a:endParaRPr lang="en-US" sz="1600" b="1" dirty="0">
              <a:solidFill>
                <a:schemeClr val="tx1">
                  <a:lumMod val="50000"/>
                </a:schemeClr>
              </a:solidFill>
            </a:endParaRPr>
          </a:p>
          <a:p>
            <a:pPr algn="ctr"/>
            <a:r>
              <a:rPr lang="en-US" sz="1600" b="1" dirty="0">
                <a:solidFill>
                  <a:schemeClr val="accent1"/>
                </a:solidFill>
              </a:rPr>
              <a:t>Topic 4. </a:t>
            </a:r>
          </a:p>
          <a:p>
            <a:pPr algn="ctr"/>
            <a:r>
              <a:rPr lang="en-US" sz="1600" dirty="0">
                <a:solidFill>
                  <a:schemeClr val="tx1">
                    <a:lumMod val="50000"/>
                  </a:schemeClr>
                </a:solidFill>
              </a:rPr>
              <a:t>“Regression” ML Model Evaluation Concepts</a:t>
            </a:r>
          </a:p>
        </p:txBody>
      </p:sp>
      <p:sp>
        <p:nvSpPr>
          <p:cNvPr id="13" name="Rectangle 12">
            <a:extLst>
              <a:ext uri="{FF2B5EF4-FFF2-40B4-BE49-F238E27FC236}">
                <a16:creationId xmlns:a16="http://schemas.microsoft.com/office/drawing/2014/main" id="{5D72AE45-E77B-4962-B591-59C142BCF4AB}"/>
              </a:ext>
            </a:extLst>
          </p:cNvPr>
          <p:cNvSpPr/>
          <p:nvPr userDrawn="1"/>
        </p:nvSpPr>
        <p:spPr>
          <a:xfrm>
            <a:off x="9753647" y="407022"/>
            <a:ext cx="2286000" cy="3657600"/>
          </a:xfrm>
          <a:prstGeom prst="rect">
            <a:avLst/>
          </a:prstGeom>
          <a:solidFill>
            <a:srgbClr val="861F41">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endParaRPr>
          </a:p>
          <a:p>
            <a:pPr algn="ctr"/>
            <a:endParaRPr lang="en-US" sz="1600" b="1" dirty="0">
              <a:solidFill>
                <a:schemeClr val="tx1">
                  <a:lumMod val="50000"/>
                </a:schemeClr>
              </a:solidFill>
            </a:endParaRPr>
          </a:p>
          <a:p>
            <a:pPr algn="ctr"/>
            <a:endParaRPr lang="en-US" sz="1600" b="1" dirty="0">
              <a:solidFill>
                <a:schemeClr val="tx1">
                  <a:lumMod val="50000"/>
                </a:schemeClr>
              </a:solidFill>
            </a:endParaRPr>
          </a:p>
          <a:p>
            <a:pPr algn="ctr"/>
            <a:r>
              <a:rPr lang="en-US" sz="1600" b="1" dirty="0">
                <a:solidFill>
                  <a:schemeClr val="accent1"/>
                </a:solidFill>
              </a:rPr>
              <a:t>Topic 5. </a:t>
            </a:r>
          </a:p>
          <a:p>
            <a:pPr algn="ctr"/>
            <a:r>
              <a:rPr lang="en-US" sz="1600" dirty="0">
                <a:solidFill>
                  <a:schemeClr val="tx1">
                    <a:lumMod val="50000"/>
                  </a:schemeClr>
                </a:solidFill>
              </a:rPr>
              <a:t>“Classification” ML Model Evaluation Concepts</a:t>
            </a:r>
          </a:p>
        </p:txBody>
      </p:sp>
      <p:sp>
        <p:nvSpPr>
          <p:cNvPr id="14" name="Rectangle 13">
            <a:extLst>
              <a:ext uri="{FF2B5EF4-FFF2-40B4-BE49-F238E27FC236}">
                <a16:creationId xmlns:a16="http://schemas.microsoft.com/office/drawing/2014/main" id="{9DE5F75A-FF9F-4E3C-BE15-19F8344E8DA9}"/>
              </a:ext>
            </a:extLst>
          </p:cNvPr>
          <p:cNvSpPr/>
          <p:nvPr userDrawn="1"/>
        </p:nvSpPr>
        <p:spPr>
          <a:xfrm>
            <a:off x="4948807" y="407022"/>
            <a:ext cx="228600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endParaRPr>
          </a:p>
          <a:p>
            <a:pPr algn="ctr"/>
            <a:endParaRPr lang="en-US" sz="1600" b="1" dirty="0">
              <a:solidFill>
                <a:schemeClr val="tx1">
                  <a:lumMod val="50000"/>
                </a:schemeClr>
              </a:solidFill>
            </a:endParaRPr>
          </a:p>
          <a:p>
            <a:pPr algn="ctr"/>
            <a:endParaRPr lang="en-US" sz="1600" b="1" dirty="0">
              <a:solidFill>
                <a:schemeClr val="tx1">
                  <a:lumMod val="50000"/>
                </a:schemeClr>
              </a:solidFill>
            </a:endParaRPr>
          </a:p>
          <a:p>
            <a:pPr algn="ctr"/>
            <a:r>
              <a:rPr lang="en-US" sz="1600" b="1" dirty="0">
                <a:solidFill>
                  <a:schemeClr val="accent1"/>
                </a:solidFill>
              </a:rPr>
              <a:t>Topic 3. </a:t>
            </a:r>
          </a:p>
          <a:p>
            <a:pPr algn="ctr"/>
            <a:r>
              <a:rPr lang="en-US" sz="1600" dirty="0">
                <a:solidFill>
                  <a:schemeClr val="tx1">
                    <a:lumMod val="50000"/>
                  </a:schemeClr>
                </a:solidFill>
              </a:rPr>
              <a:t>ML Model Building &amp; Fitting Concepts</a:t>
            </a:r>
          </a:p>
        </p:txBody>
      </p:sp>
      <p:sp>
        <p:nvSpPr>
          <p:cNvPr id="15" name="Rectangle 14">
            <a:extLst>
              <a:ext uri="{FF2B5EF4-FFF2-40B4-BE49-F238E27FC236}">
                <a16:creationId xmlns:a16="http://schemas.microsoft.com/office/drawing/2014/main" id="{B664211F-F49E-4E67-8727-912EB3020255}"/>
              </a:ext>
            </a:extLst>
          </p:cNvPr>
          <p:cNvSpPr/>
          <p:nvPr userDrawn="1"/>
        </p:nvSpPr>
        <p:spPr>
          <a:xfrm>
            <a:off x="2558849" y="414341"/>
            <a:ext cx="228600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r>
              <a:rPr lang="en-US" sz="1600" b="1" dirty="0">
                <a:solidFill>
                  <a:srgbClr val="851F41"/>
                </a:solidFill>
              </a:rPr>
              <a:t>Topic 2. </a:t>
            </a:r>
          </a:p>
          <a:p>
            <a:pPr algn="ctr"/>
            <a:r>
              <a:rPr lang="en-US" sz="1600" dirty="0">
                <a:solidFill>
                  <a:schemeClr val="tx1">
                    <a:lumMod val="50000"/>
                  </a:schemeClr>
                </a:solidFill>
              </a:rPr>
              <a:t>Introduction to Machine Learning (ML)</a:t>
            </a:r>
          </a:p>
        </p:txBody>
      </p:sp>
      <p:sp>
        <p:nvSpPr>
          <p:cNvPr id="16" name="Rectangle 15">
            <a:extLst>
              <a:ext uri="{FF2B5EF4-FFF2-40B4-BE49-F238E27FC236}">
                <a16:creationId xmlns:a16="http://schemas.microsoft.com/office/drawing/2014/main" id="{A7CC695E-2F13-4A26-B6ED-514C7258A851}"/>
              </a:ext>
            </a:extLst>
          </p:cNvPr>
          <p:cNvSpPr/>
          <p:nvPr userDrawn="1"/>
        </p:nvSpPr>
        <p:spPr>
          <a:xfrm>
            <a:off x="141990" y="407022"/>
            <a:ext cx="2286000" cy="3657600"/>
          </a:xfrm>
          <a:prstGeom prst="rect">
            <a:avLst/>
          </a:prstGeom>
          <a:solidFill>
            <a:schemeClr val="accent1">
              <a:alpha val="247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endParaRPr>
          </a:p>
          <a:p>
            <a:pPr algn="ctr"/>
            <a:endParaRPr lang="en-US" sz="1600" dirty="0">
              <a:solidFill>
                <a:schemeClr val="tx1"/>
              </a:solidFill>
            </a:endParaRPr>
          </a:p>
          <a:p>
            <a:pPr algn="ctr"/>
            <a:r>
              <a:rPr lang="en-US" sz="1600" b="1" dirty="0">
                <a:solidFill>
                  <a:srgbClr val="851F41"/>
                </a:solidFill>
              </a:rPr>
              <a:t>Topic 1. </a:t>
            </a:r>
          </a:p>
          <a:p>
            <a:pPr algn="ctr"/>
            <a:r>
              <a:rPr lang="en-US" sz="1600" dirty="0">
                <a:solidFill>
                  <a:schemeClr val="tx1">
                    <a:lumMod val="50000"/>
                  </a:schemeClr>
                </a:solidFill>
              </a:rPr>
              <a:t>Introduction to Course</a:t>
            </a:r>
          </a:p>
        </p:txBody>
      </p:sp>
      <p:sp>
        <p:nvSpPr>
          <p:cNvPr id="19" name="Rectangle 18">
            <a:extLst>
              <a:ext uri="{FF2B5EF4-FFF2-40B4-BE49-F238E27FC236}">
                <a16:creationId xmlns:a16="http://schemas.microsoft.com/office/drawing/2014/main" id="{775C10C9-F96F-42FD-8817-ECEC0199CEA0}"/>
              </a:ext>
            </a:extLst>
          </p:cNvPr>
          <p:cNvSpPr/>
          <p:nvPr userDrawn="1"/>
        </p:nvSpPr>
        <p:spPr>
          <a:xfrm>
            <a:off x="10363094" y="736673"/>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5</a:t>
            </a:r>
          </a:p>
        </p:txBody>
      </p:sp>
      <p:sp>
        <p:nvSpPr>
          <p:cNvPr id="20" name="Rectangle 19">
            <a:extLst>
              <a:ext uri="{FF2B5EF4-FFF2-40B4-BE49-F238E27FC236}">
                <a16:creationId xmlns:a16="http://schemas.microsoft.com/office/drawing/2014/main" id="{2AA94654-8FB3-4CE4-8C3B-F5A5C85770EE}"/>
              </a:ext>
            </a:extLst>
          </p:cNvPr>
          <p:cNvSpPr/>
          <p:nvPr userDrawn="1"/>
        </p:nvSpPr>
        <p:spPr>
          <a:xfrm>
            <a:off x="5558254"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3</a:t>
            </a:r>
          </a:p>
        </p:txBody>
      </p:sp>
      <p:sp>
        <p:nvSpPr>
          <p:cNvPr id="21" name="Rectangle 20">
            <a:extLst>
              <a:ext uri="{FF2B5EF4-FFF2-40B4-BE49-F238E27FC236}">
                <a16:creationId xmlns:a16="http://schemas.microsoft.com/office/drawing/2014/main" id="{49565877-56AB-4BF5-A453-4C2B68D03DFD}"/>
              </a:ext>
            </a:extLst>
          </p:cNvPr>
          <p:cNvSpPr/>
          <p:nvPr userDrawn="1"/>
        </p:nvSpPr>
        <p:spPr>
          <a:xfrm>
            <a:off x="7948663" y="743993"/>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4</a:t>
            </a:r>
          </a:p>
        </p:txBody>
      </p:sp>
      <p:sp>
        <p:nvSpPr>
          <p:cNvPr id="22" name="Rectangle 21">
            <a:extLst>
              <a:ext uri="{FF2B5EF4-FFF2-40B4-BE49-F238E27FC236}">
                <a16:creationId xmlns:a16="http://schemas.microsoft.com/office/drawing/2014/main" id="{48816B76-8354-4418-9FBF-B7878825F20E}"/>
              </a:ext>
            </a:extLst>
          </p:cNvPr>
          <p:cNvSpPr/>
          <p:nvPr userDrawn="1"/>
        </p:nvSpPr>
        <p:spPr>
          <a:xfrm>
            <a:off x="3168296"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2</a:t>
            </a:r>
          </a:p>
        </p:txBody>
      </p:sp>
      <p:sp>
        <p:nvSpPr>
          <p:cNvPr id="23" name="Rectangle 22">
            <a:extLst>
              <a:ext uri="{FF2B5EF4-FFF2-40B4-BE49-F238E27FC236}">
                <a16:creationId xmlns:a16="http://schemas.microsoft.com/office/drawing/2014/main" id="{29C4C8F4-09AF-436B-AA53-EFA855A07173}"/>
              </a:ext>
            </a:extLst>
          </p:cNvPr>
          <p:cNvSpPr/>
          <p:nvPr userDrawn="1"/>
        </p:nvSpPr>
        <p:spPr>
          <a:xfrm>
            <a:off x="751437"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t>1</a:t>
            </a:r>
          </a:p>
        </p:txBody>
      </p:sp>
    </p:spTree>
    <p:extLst>
      <p:ext uri="{BB962C8B-B14F-4D97-AF65-F5344CB8AC3E}">
        <p14:creationId xmlns:p14="http://schemas.microsoft.com/office/powerpoint/2010/main" val="2393898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2_Section 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320BCB-0D36-4D46-8629-90BEFC6592E6}"/>
              </a:ext>
            </a:extLst>
          </p:cNvPr>
          <p:cNvSpPr>
            <a:spLocks noGrp="1"/>
          </p:cNvSpPr>
          <p:nvPr>
            <p:ph type="ftr" sz="quarter" idx="11"/>
          </p:nvPr>
        </p:nvSpPr>
        <p:spPr/>
        <p:txBody>
          <a:bodyPr/>
          <a:lstStyle/>
          <a:p>
            <a:r>
              <a:rPr lang="en-US" dirty="0"/>
              <a:t>Introduction to Machine Learning</a:t>
            </a:r>
          </a:p>
        </p:txBody>
      </p:sp>
      <p:sp>
        <p:nvSpPr>
          <p:cNvPr id="3" name="Text Placeholder 2">
            <a:extLst>
              <a:ext uri="{FF2B5EF4-FFF2-40B4-BE49-F238E27FC236}">
                <a16:creationId xmlns:a16="http://schemas.microsoft.com/office/drawing/2014/main" id="{DAB0BEB0-2264-4830-BAD7-379314D13CF7}"/>
              </a:ext>
            </a:extLst>
          </p:cNvPr>
          <p:cNvSpPr>
            <a:spLocks noGrp="1"/>
          </p:cNvSpPr>
          <p:nvPr>
            <p:ph type="body" idx="1"/>
          </p:nvPr>
        </p:nvSpPr>
        <p:spPr>
          <a:xfrm>
            <a:off x="152400" y="4342574"/>
            <a:ext cx="11887200" cy="1828800"/>
          </a:xfrm>
          <a:solidFill>
            <a:schemeClr val="tx2"/>
          </a:solidFill>
          <a:ln>
            <a:solidFill>
              <a:schemeClr val="tx2"/>
            </a:solidFill>
          </a:ln>
        </p:spPr>
        <p:txBody>
          <a:bodyPr anchor="ctr">
            <a:normAutofit/>
          </a:bodyPr>
          <a:lstStyle>
            <a:lvl1pPr marL="0" indent="0">
              <a:buNone/>
              <a:defRPr sz="3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endParaRPr lang="en-US" dirty="0"/>
          </a:p>
        </p:txBody>
      </p:sp>
      <p:sp>
        <p:nvSpPr>
          <p:cNvPr id="6" name="Slide Number Placeholder 5">
            <a:extLst>
              <a:ext uri="{FF2B5EF4-FFF2-40B4-BE49-F238E27FC236}">
                <a16:creationId xmlns:a16="http://schemas.microsoft.com/office/drawing/2014/main" id="{7F0DA098-4748-41CF-9562-59EBD9FE90AA}"/>
              </a:ext>
            </a:extLst>
          </p:cNvPr>
          <p:cNvSpPr>
            <a:spLocks noGrp="1"/>
          </p:cNvSpPr>
          <p:nvPr>
            <p:ph type="sldNum" sz="quarter" idx="12"/>
          </p:nvPr>
        </p:nvSpPr>
        <p:spPr/>
        <p:txBody>
          <a:bodyPr/>
          <a:lstStyle/>
          <a:p>
            <a:fld id="{8E06CFEE-053A-4A40-A88B-A288F0289482}" type="slidenum">
              <a:rPr lang="en-US" smtClean="0"/>
              <a:t>‹#›</a:t>
            </a:fld>
            <a:endParaRPr lang="en-US"/>
          </a:p>
        </p:txBody>
      </p:sp>
      <p:sp>
        <p:nvSpPr>
          <p:cNvPr id="7" name="Google Shape;118;p6">
            <a:extLst>
              <a:ext uri="{FF2B5EF4-FFF2-40B4-BE49-F238E27FC236}">
                <a16:creationId xmlns:a16="http://schemas.microsoft.com/office/drawing/2014/main" id="{5147D964-E7B9-4AB2-91C4-83F3154BE790}"/>
              </a:ext>
            </a:extLst>
          </p:cNvPr>
          <p:cNvSpPr/>
          <p:nvPr userDrawn="1"/>
        </p:nvSpPr>
        <p:spPr>
          <a:xfrm>
            <a:off x="398144" y="4144516"/>
            <a:ext cx="2743200" cy="91440"/>
          </a:xfrm>
          <a:custGeom>
            <a:avLst/>
            <a:gdLst/>
            <a:ahLst/>
            <a:cxnLst/>
            <a:rect l="l" t="t" r="r" b="b"/>
            <a:pathLst>
              <a:path w="2627630"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
        <p:nvSpPr>
          <p:cNvPr id="8" name="Google Shape;121;p6">
            <a:extLst>
              <a:ext uri="{FF2B5EF4-FFF2-40B4-BE49-F238E27FC236}">
                <a16:creationId xmlns:a16="http://schemas.microsoft.com/office/drawing/2014/main" id="{96E76B51-49C1-47C1-A9BF-FFCC385D802F}"/>
              </a:ext>
            </a:extLst>
          </p:cNvPr>
          <p:cNvSpPr/>
          <p:nvPr userDrawn="1"/>
        </p:nvSpPr>
        <p:spPr>
          <a:xfrm>
            <a:off x="3287648"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 name="Google Shape;124;p6">
            <a:extLst>
              <a:ext uri="{FF2B5EF4-FFF2-40B4-BE49-F238E27FC236}">
                <a16:creationId xmlns:a16="http://schemas.microsoft.com/office/drawing/2014/main" id="{5CB7EA61-2F14-4986-B2C0-BE41EC6F3059}"/>
              </a:ext>
            </a:extLst>
          </p:cNvPr>
          <p:cNvSpPr/>
          <p:nvPr userDrawn="1"/>
        </p:nvSpPr>
        <p:spPr>
          <a:xfrm>
            <a:off x="6178677"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 name="Google Shape;127;p6">
            <a:extLst>
              <a:ext uri="{FF2B5EF4-FFF2-40B4-BE49-F238E27FC236}">
                <a16:creationId xmlns:a16="http://schemas.microsoft.com/office/drawing/2014/main" id="{5D17B809-9604-42D5-B09F-A7B91E38C6B3}"/>
              </a:ext>
            </a:extLst>
          </p:cNvPr>
          <p:cNvSpPr/>
          <p:nvPr userDrawn="1"/>
        </p:nvSpPr>
        <p:spPr>
          <a:xfrm>
            <a:off x="9068181"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755CA679-0D2B-45B6-83B0-7280FDB0ED6F}"/>
              </a:ext>
            </a:extLst>
          </p:cNvPr>
          <p:cNvSpPr/>
          <p:nvPr userDrawn="1"/>
        </p:nvSpPr>
        <p:spPr>
          <a:xfrm>
            <a:off x="7339216" y="407022"/>
            <a:ext cx="2286000" cy="3657600"/>
          </a:xfrm>
          <a:prstGeom prst="rect">
            <a:avLst/>
          </a:prstGeom>
          <a:solidFill>
            <a:srgbClr val="861F41">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endParaRPr>
          </a:p>
          <a:p>
            <a:pPr algn="ctr"/>
            <a:endParaRPr lang="en-US" sz="1600" b="1" dirty="0">
              <a:solidFill>
                <a:schemeClr val="tx1">
                  <a:lumMod val="50000"/>
                </a:schemeClr>
              </a:solidFill>
            </a:endParaRPr>
          </a:p>
          <a:p>
            <a:pPr algn="ctr"/>
            <a:endParaRPr lang="en-US" sz="1600" b="1" dirty="0">
              <a:solidFill>
                <a:schemeClr val="tx1">
                  <a:lumMod val="50000"/>
                </a:schemeClr>
              </a:solidFill>
            </a:endParaRPr>
          </a:p>
          <a:p>
            <a:pPr algn="ctr"/>
            <a:r>
              <a:rPr lang="en-US" sz="1600" b="1" dirty="0">
                <a:solidFill>
                  <a:schemeClr val="accent1"/>
                </a:solidFill>
              </a:rPr>
              <a:t>Topic 4. </a:t>
            </a:r>
          </a:p>
          <a:p>
            <a:pPr algn="ctr"/>
            <a:r>
              <a:rPr lang="en-US" sz="1600" dirty="0">
                <a:solidFill>
                  <a:schemeClr val="tx1">
                    <a:lumMod val="50000"/>
                  </a:schemeClr>
                </a:solidFill>
              </a:rPr>
              <a:t>“Regression” ML Model Evaluation Concepts</a:t>
            </a:r>
          </a:p>
        </p:txBody>
      </p:sp>
      <p:sp>
        <p:nvSpPr>
          <p:cNvPr id="13" name="Rectangle 12">
            <a:extLst>
              <a:ext uri="{FF2B5EF4-FFF2-40B4-BE49-F238E27FC236}">
                <a16:creationId xmlns:a16="http://schemas.microsoft.com/office/drawing/2014/main" id="{5D72AE45-E77B-4962-B591-59C142BCF4AB}"/>
              </a:ext>
            </a:extLst>
          </p:cNvPr>
          <p:cNvSpPr/>
          <p:nvPr userDrawn="1"/>
        </p:nvSpPr>
        <p:spPr>
          <a:xfrm>
            <a:off x="9753647" y="407022"/>
            <a:ext cx="2286000" cy="3657600"/>
          </a:xfrm>
          <a:prstGeom prst="rect">
            <a:avLst/>
          </a:prstGeom>
          <a:solidFill>
            <a:srgbClr val="861F41">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endParaRPr>
          </a:p>
          <a:p>
            <a:pPr algn="ctr"/>
            <a:endParaRPr lang="en-US" sz="1600" b="1" dirty="0">
              <a:solidFill>
                <a:schemeClr val="tx1">
                  <a:lumMod val="50000"/>
                </a:schemeClr>
              </a:solidFill>
            </a:endParaRPr>
          </a:p>
          <a:p>
            <a:pPr algn="ctr"/>
            <a:endParaRPr lang="en-US" sz="1600" b="1" dirty="0">
              <a:solidFill>
                <a:schemeClr val="tx1">
                  <a:lumMod val="50000"/>
                </a:schemeClr>
              </a:solidFill>
            </a:endParaRPr>
          </a:p>
          <a:p>
            <a:pPr algn="ctr"/>
            <a:endParaRPr lang="en-US" sz="1600" b="1" dirty="0">
              <a:solidFill>
                <a:schemeClr val="tx1">
                  <a:lumMod val="50000"/>
                </a:schemeClr>
              </a:solidFill>
            </a:endParaRPr>
          </a:p>
          <a:p>
            <a:pPr algn="ctr"/>
            <a:r>
              <a:rPr lang="en-US" sz="1600" b="1" dirty="0">
                <a:solidFill>
                  <a:schemeClr val="accent1"/>
                </a:solidFill>
              </a:rPr>
              <a:t>Topic 5.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lumMod val="50000"/>
                  </a:schemeClr>
                </a:solidFill>
              </a:rPr>
              <a:t>“Classification” ML Model Evaluation Concepts</a:t>
            </a:r>
          </a:p>
          <a:p>
            <a:pPr algn="ctr"/>
            <a:endParaRPr lang="en-US" sz="1600" dirty="0">
              <a:solidFill>
                <a:schemeClr val="tx1">
                  <a:lumMod val="50000"/>
                </a:schemeClr>
              </a:solidFill>
            </a:endParaRPr>
          </a:p>
        </p:txBody>
      </p:sp>
      <p:sp>
        <p:nvSpPr>
          <p:cNvPr id="14" name="Rectangle 13">
            <a:extLst>
              <a:ext uri="{FF2B5EF4-FFF2-40B4-BE49-F238E27FC236}">
                <a16:creationId xmlns:a16="http://schemas.microsoft.com/office/drawing/2014/main" id="{9DE5F75A-FF9F-4E3C-BE15-19F8344E8DA9}"/>
              </a:ext>
            </a:extLst>
          </p:cNvPr>
          <p:cNvSpPr/>
          <p:nvPr userDrawn="1"/>
        </p:nvSpPr>
        <p:spPr>
          <a:xfrm>
            <a:off x="4948807" y="407022"/>
            <a:ext cx="228600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endParaRPr>
          </a:p>
          <a:p>
            <a:pPr algn="ctr"/>
            <a:endParaRPr lang="en-US" sz="1600" b="1" dirty="0">
              <a:solidFill>
                <a:schemeClr val="tx1">
                  <a:lumMod val="50000"/>
                </a:schemeClr>
              </a:solidFill>
            </a:endParaRPr>
          </a:p>
          <a:p>
            <a:pPr algn="ctr"/>
            <a:endParaRPr lang="en-US" sz="1600" b="1" dirty="0">
              <a:solidFill>
                <a:schemeClr val="tx1">
                  <a:lumMod val="50000"/>
                </a:schemeClr>
              </a:solidFill>
            </a:endParaRPr>
          </a:p>
          <a:p>
            <a:pPr algn="ctr"/>
            <a:r>
              <a:rPr lang="en-US" sz="1600" b="1" dirty="0">
                <a:solidFill>
                  <a:schemeClr val="accent1"/>
                </a:solidFill>
              </a:rPr>
              <a:t>Topic 3. </a:t>
            </a:r>
          </a:p>
          <a:p>
            <a:pPr algn="ctr"/>
            <a:r>
              <a:rPr lang="en-US" sz="1600" dirty="0">
                <a:solidFill>
                  <a:schemeClr val="tx1">
                    <a:lumMod val="50000"/>
                  </a:schemeClr>
                </a:solidFill>
              </a:rPr>
              <a:t>ML Model Building &amp; Fitting Concepts</a:t>
            </a:r>
          </a:p>
        </p:txBody>
      </p:sp>
      <p:sp>
        <p:nvSpPr>
          <p:cNvPr id="15" name="Rectangle 14">
            <a:extLst>
              <a:ext uri="{FF2B5EF4-FFF2-40B4-BE49-F238E27FC236}">
                <a16:creationId xmlns:a16="http://schemas.microsoft.com/office/drawing/2014/main" id="{B664211F-F49E-4E67-8727-912EB3020255}"/>
              </a:ext>
            </a:extLst>
          </p:cNvPr>
          <p:cNvSpPr/>
          <p:nvPr userDrawn="1"/>
        </p:nvSpPr>
        <p:spPr>
          <a:xfrm>
            <a:off x="2558849" y="414341"/>
            <a:ext cx="228600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r>
              <a:rPr lang="en-US" sz="1600" b="1" dirty="0">
                <a:solidFill>
                  <a:srgbClr val="851F41"/>
                </a:solidFill>
              </a:rPr>
              <a:t>Topic 2. </a:t>
            </a:r>
          </a:p>
          <a:p>
            <a:pPr algn="ctr"/>
            <a:r>
              <a:rPr lang="en-US" sz="1600" dirty="0">
                <a:solidFill>
                  <a:schemeClr val="tx1">
                    <a:lumMod val="50000"/>
                  </a:schemeClr>
                </a:solidFill>
              </a:rPr>
              <a:t>Introduction to Machine Learning (ML)</a:t>
            </a:r>
          </a:p>
        </p:txBody>
      </p:sp>
      <p:sp>
        <p:nvSpPr>
          <p:cNvPr id="16" name="Rectangle 15">
            <a:extLst>
              <a:ext uri="{FF2B5EF4-FFF2-40B4-BE49-F238E27FC236}">
                <a16:creationId xmlns:a16="http://schemas.microsoft.com/office/drawing/2014/main" id="{A7CC695E-2F13-4A26-B6ED-514C7258A851}"/>
              </a:ext>
            </a:extLst>
          </p:cNvPr>
          <p:cNvSpPr/>
          <p:nvPr userDrawn="1"/>
        </p:nvSpPr>
        <p:spPr>
          <a:xfrm>
            <a:off x="141990" y="407022"/>
            <a:ext cx="2286000" cy="3657600"/>
          </a:xfrm>
          <a:prstGeom prst="rect">
            <a:avLst/>
          </a:prstGeom>
          <a:solidFill>
            <a:schemeClr val="accent2">
              <a:alpha val="247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endParaRPr>
          </a:p>
          <a:p>
            <a:pPr algn="ctr"/>
            <a:endParaRPr lang="en-US" sz="1600" dirty="0">
              <a:solidFill>
                <a:schemeClr val="tx1"/>
              </a:solidFill>
            </a:endParaRPr>
          </a:p>
          <a:p>
            <a:pPr algn="ctr"/>
            <a:r>
              <a:rPr lang="en-US" sz="1600" b="1" dirty="0">
                <a:solidFill>
                  <a:srgbClr val="851F41"/>
                </a:solidFill>
              </a:rPr>
              <a:t>Topic 1. </a:t>
            </a:r>
          </a:p>
          <a:p>
            <a:pPr algn="ctr"/>
            <a:r>
              <a:rPr lang="en-US" sz="1600" dirty="0">
                <a:solidFill>
                  <a:schemeClr val="tx1">
                    <a:lumMod val="50000"/>
                  </a:schemeClr>
                </a:solidFill>
              </a:rPr>
              <a:t>Introduction to Course</a:t>
            </a:r>
          </a:p>
        </p:txBody>
      </p:sp>
      <p:sp>
        <p:nvSpPr>
          <p:cNvPr id="19" name="Rectangle 18">
            <a:extLst>
              <a:ext uri="{FF2B5EF4-FFF2-40B4-BE49-F238E27FC236}">
                <a16:creationId xmlns:a16="http://schemas.microsoft.com/office/drawing/2014/main" id="{775C10C9-F96F-42FD-8817-ECEC0199CEA0}"/>
              </a:ext>
            </a:extLst>
          </p:cNvPr>
          <p:cNvSpPr/>
          <p:nvPr userDrawn="1"/>
        </p:nvSpPr>
        <p:spPr>
          <a:xfrm>
            <a:off x="10363094" y="736673"/>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5</a:t>
            </a:r>
          </a:p>
        </p:txBody>
      </p:sp>
      <p:sp>
        <p:nvSpPr>
          <p:cNvPr id="20" name="Rectangle 19">
            <a:extLst>
              <a:ext uri="{FF2B5EF4-FFF2-40B4-BE49-F238E27FC236}">
                <a16:creationId xmlns:a16="http://schemas.microsoft.com/office/drawing/2014/main" id="{2AA94654-8FB3-4CE4-8C3B-F5A5C85770EE}"/>
              </a:ext>
            </a:extLst>
          </p:cNvPr>
          <p:cNvSpPr/>
          <p:nvPr userDrawn="1"/>
        </p:nvSpPr>
        <p:spPr>
          <a:xfrm>
            <a:off x="5558254"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3</a:t>
            </a:r>
          </a:p>
        </p:txBody>
      </p:sp>
      <p:sp>
        <p:nvSpPr>
          <p:cNvPr id="21" name="Rectangle 20">
            <a:extLst>
              <a:ext uri="{FF2B5EF4-FFF2-40B4-BE49-F238E27FC236}">
                <a16:creationId xmlns:a16="http://schemas.microsoft.com/office/drawing/2014/main" id="{49565877-56AB-4BF5-A453-4C2B68D03DFD}"/>
              </a:ext>
            </a:extLst>
          </p:cNvPr>
          <p:cNvSpPr/>
          <p:nvPr userDrawn="1"/>
        </p:nvSpPr>
        <p:spPr>
          <a:xfrm>
            <a:off x="7948663" y="743993"/>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4</a:t>
            </a:r>
          </a:p>
        </p:txBody>
      </p:sp>
      <p:sp>
        <p:nvSpPr>
          <p:cNvPr id="22" name="Rectangle 21">
            <a:extLst>
              <a:ext uri="{FF2B5EF4-FFF2-40B4-BE49-F238E27FC236}">
                <a16:creationId xmlns:a16="http://schemas.microsoft.com/office/drawing/2014/main" id="{48816B76-8354-4418-9FBF-B7878825F20E}"/>
              </a:ext>
            </a:extLst>
          </p:cNvPr>
          <p:cNvSpPr/>
          <p:nvPr userDrawn="1"/>
        </p:nvSpPr>
        <p:spPr>
          <a:xfrm>
            <a:off x="3168296"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2</a:t>
            </a:r>
          </a:p>
        </p:txBody>
      </p:sp>
      <p:sp>
        <p:nvSpPr>
          <p:cNvPr id="23" name="Rectangle 22">
            <a:extLst>
              <a:ext uri="{FF2B5EF4-FFF2-40B4-BE49-F238E27FC236}">
                <a16:creationId xmlns:a16="http://schemas.microsoft.com/office/drawing/2014/main" id="{29C4C8F4-09AF-436B-AA53-EFA855A07173}"/>
              </a:ext>
            </a:extLst>
          </p:cNvPr>
          <p:cNvSpPr/>
          <p:nvPr userDrawn="1"/>
        </p:nvSpPr>
        <p:spPr>
          <a:xfrm>
            <a:off x="751437"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t>1</a:t>
            </a:r>
          </a:p>
        </p:txBody>
      </p:sp>
    </p:spTree>
    <p:extLst>
      <p:ext uri="{BB962C8B-B14F-4D97-AF65-F5344CB8AC3E}">
        <p14:creationId xmlns:p14="http://schemas.microsoft.com/office/powerpoint/2010/main" val="1469988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320BCB-0D36-4D46-8629-90BEFC6592E6}"/>
              </a:ext>
            </a:extLst>
          </p:cNvPr>
          <p:cNvSpPr>
            <a:spLocks noGrp="1"/>
          </p:cNvSpPr>
          <p:nvPr>
            <p:ph type="ftr" sz="quarter" idx="11"/>
          </p:nvPr>
        </p:nvSpPr>
        <p:spPr/>
        <p:txBody>
          <a:bodyPr/>
          <a:lstStyle/>
          <a:p>
            <a:r>
              <a:rPr lang="en-US" dirty="0"/>
              <a:t>Introduction to Machine Learning</a:t>
            </a:r>
          </a:p>
        </p:txBody>
      </p:sp>
      <p:sp>
        <p:nvSpPr>
          <p:cNvPr id="3" name="Text Placeholder 2">
            <a:extLst>
              <a:ext uri="{FF2B5EF4-FFF2-40B4-BE49-F238E27FC236}">
                <a16:creationId xmlns:a16="http://schemas.microsoft.com/office/drawing/2014/main" id="{DAB0BEB0-2264-4830-BAD7-379314D13CF7}"/>
              </a:ext>
            </a:extLst>
          </p:cNvPr>
          <p:cNvSpPr>
            <a:spLocks noGrp="1"/>
          </p:cNvSpPr>
          <p:nvPr>
            <p:ph type="body" idx="1"/>
          </p:nvPr>
        </p:nvSpPr>
        <p:spPr>
          <a:xfrm>
            <a:off x="152400" y="4342574"/>
            <a:ext cx="11887200" cy="1828800"/>
          </a:xfrm>
          <a:solidFill>
            <a:schemeClr val="tx2"/>
          </a:solidFill>
          <a:ln>
            <a:solidFill>
              <a:schemeClr val="tx2"/>
            </a:solidFill>
          </a:ln>
        </p:spPr>
        <p:txBody>
          <a:bodyPr anchor="ctr">
            <a:normAutofit/>
          </a:bodyPr>
          <a:lstStyle>
            <a:lvl1pPr marL="0" indent="0">
              <a:buNone/>
              <a:defRPr sz="3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endParaRPr lang="en-US" dirty="0"/>
          </a:p>
        </p:txBody>
      </p:sp>
      <p:sp>
        <p:nvSpPr>
          <p:cNvPr id="6" name="Slide Number Placeholder 5">
            <a:extLst>
              <a:ext uri="{FF2B5EF4-FFF2-40B4-BE49-F238E27FC236}">
                <a16:creationId xmlns:a16="http://schemas.microsoft.com/office/drawing/2014/main" id="{7F0DA098-4748-41CF-9562-59EBD9FE90AA}"/>
              </a:ext>
            </a:extLst>
          </p:cNvPr>
          <p:cNvSpPr>
            <a:spLocks noGrp="1"/>
          </p:cNvSpPr>
          <p:nvPr>
            <p:ph type="sldNum" sz="quarter" idx="12"/>
          </p:nvPr>
        </p:nvSpPr>
        <p:spPr/>
        <p:txBody>
          <a:bodyPr/>
          <a:lstStyle/>
          <a:p>
            <a:fld id="{8E06CFEE-053A-4A40-A88B-A288F0289482}" type="slidenum">
              <a:rPr lang="en-US" smtClean="0"/>
              <a:t>‹#›</a:t>
            </a:fld>
            <a:endParaRPr lang="en-US"/>
          </a:p>
        </p:txBody>
      </p:sp>
      <p:sp>
        <p:nvSpPr>
          <p:cNvPr id="7" name="Google Shape;118;p6">
            <a:extLst>
              <a:ext uri="{FF2B5EF4-FFF2-40B4-BE49-F238E27FC236}">
                <a16:creationId xmlns:a16="http://schemas.microsoft.com/office/drawing/2014/main" id="{5147D964-E7B9-4AB2-91C4-83F3154BE790}"/>
              </a:ext>
            </a:extLst>
          </p:cNvPr>
          <p:cNvSpPr/>
          <p:nvPr userDrawn="1"/>
        </p:nvSpPr>
        <p:spPr>
          <a:xfrm>
            <a:off x="398144" y="4144516"/>
            <a:ext cx="2743200" cy="91440"/>
          </a:xfrm>
          <a:custGeom>
            <a:avLst/>
            <a:gdLst/>
            <a:ahLst/>
            <a:cxnLst/>
            <a:rect l="l" t="t" r="r" b="b"/>
            <a:pathLst>
              <a:path w="2627630"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
        <p:nvSpPr>
          <p:cNvPr id="8" name="Google Shape;121;p6">
            <a:extLst>
              <a:ext uri="{FF2B5EF4-FFF2-40B4-BE49-F238E27FC236}">
                <a16:creationId xmlns:a16="http://schemas.microsoft.com/office/drawing/2014/main" id="{96E76B51-49C1-47C1-A9BF-FFCC385D802F}"/>
              </a:ext>
            </a:extLst>
          </p:cNvPr>
          <p:cNvSpPr/>
          <p:nvPr userDrawn="1"/>
        </p:nvSpPr>
        <p:spPr>
          <a:xfrm>
            <a:off x="3287648"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 name="Google Shape;124;p6">
            <a:extLst>
              <a:ext uri="{FF2B5EF4-FFF2-40B4-BE49-F238E27FC236}">
                <a16:creationId xmlns:a16="http://schemas.microsoft.com/office/drawing/2014/main" id="{5CB7EA61-2F14-4986-B2C0-BE41EC6F3059}"/>
              </a:ext>
            </a:extLst>
          </p:cNvPr>
          <p:cNvSpPr/>
          <p:nvPr userDrawn="1"/>
        </p:nvSpPr>
        <p:spPr>
          <a:xfrm>
            <a:off x="6178677"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 name="Google Shape;127;p6">
            <a:extLst>
              <a:ext uri="{FF2B5EF4-FFF2-40B4-BE49-F238E27FC236}">
                <a16:creationId xmlns:a16="http://schemas.microsoft.com/office/drawing/2014/main" id="{5D17B809-9604-42D5-B09F-A7B91E38C6B3}"/>
              </a:ext>
            </a:extLst>
          </p:cNvPr>
          <p:cNvSpPr/>
          <p:nvPr userDrawn="1"/>
        </p:nvSpPr>
        <p:spPr>
          <a:xfrm>
            <a:off x="9068181"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755CA679-0D2B-45B6-83B0-7280FDB0ED6F}"/>
              </a:ext>
            </a:extLst>
          </p:cNvPr>
          <p:cNvSpPr/>
          <p:nvPr userDrawn="1"/>
        </p:nvSpPr>
        <p:spPr>
          <a:xfrm>
            <a:off x="7339216" y="407022"/>
            <a:ext cx="2286000" cy="3657600"/>
          </a:xfrm>
          <a:prstGeom prst="rect">
            <a:avLst/>
          </a:prstGeom>
          <a:solidFill>
            <a:srgbClr val="861F41">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endParaRPr>
          </a:p>
          <a:p>
            <a:pPr algn="ctr"/>
            <a:endParaRPr lang="en-US" sz="1600" b="1" dirty="0">
              <a:solidFill>
                <a:schemeClr val="tx1">
                  <a:lumMod val="50000"/>
                </a:schemeClr>
              </a:solidFill>
            </a:endParaRPr>
          </a:p>
          <a:p>
            <a:pPr algn="ctr"/>
            <a:endParaRPr lang="en-US" sz="1600" b="1" dirty="0">
              <a:solidFill>
                <a:schemeClr val="tx1">
                  <a:lumMod val="50000"/>
                </a:schemeClr>
              </a:solidFill>
            </a:endParaRPr>
          </a:p>
          <a:p>
            <a:pPr algn="ctr"/>
            <a:r>
              <a:rPr lang="en-US" sz="1600" b="1" dirty="0">
                <a:solidFill>
                  <a:schemeClr val="accent1"/>
                </a:solidFill>
              </a:rPr>
              <a:t>Topic 4. </a:t>
            </a:r>
          </a:p>
          <a:p>
            <a:pPr algn="ctr"/>
            <a:r>
              <a:rPr lang="en-US" sz="1600" dirty="0">
                <a:solidFill>
                  <a:schemeClr val="tx1">
                    <a:lumMod val="50000"/>
                  </a:schemeClr>
                </a:solidFill>
              </a:rPr>
              <a:t>“Regression” ML Model Evaluation Concepts</a:t>
            </a:r>
          </a:p>
        </p:txBody>
      </p:sp>
      <p:sp>
        <p:nvSpPr>
          <p:cNvPr id="13" name="Rectangle 12">
            <a:extLst>
              <a:ext uri="{FF2B5EF4-FFF2-40B4-BE49-F238E27FC236}">
                <a16:creationId xmlns:a16="http://schemas.microsoft.com/office/drawing/2014/main" id="{5D72AE45-E77B-4962-B591-59C142BCF4AB}"/>
              </a:ext>
            </a:extLst>
          </p:cNvPr>
          <p:cNvSpPr/>
          <p:nvPr userDrawn="1"/>
        </p:nvSpPr>
        <p:spPr>
          <a:xfrm>
            <a:off x="9753647" y="407022"/>
            <a:ext cx="2286000" cy="3657600"/>
          </a:xfrm>
          <a:prstGeom prst="rect">
            <a:avLst/>
          </a:prstGeom>
          <a:solidFill>
            <a:srgbClr val="861F41">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endParaRPr>
          </a:p>
          <a:p>
            <a:pPr algn="ctr"/>
            <a:endParaRPr lang="en-US" sz="1600" b="1" dirty="0">
              <a:solidFill>
                <a:schemeClr val="tx1">
                  <a:lumMod val="50000"/>
                </a:schemeClr>
              </a:solidFill>
            </a:endParaRPr>
          </a:p>
          <a:p>
            <a:pPr algn="ctr"/>
            <a:endParaRPr lang="en-US" sz="1600" b="1" dirty="0">
              <a:solidFill>
                <a:schemeClr val="tx1">
                  <a:lumMod val="50000"/>
                </a:schemeClr>
              </a:solidFill>
            </a:endParaRPr>
          </a:p>
          <a:p>
            <a:pPr algn="ctr"/>
            <a:endParaRPr lang="en-US" sz="1600" b="1" dirty="0">
              <a:solidFill>
                <a:schemeClr val="tx1">
                  <a:lumMod val="50000"/>
                </a:schemeClr>
              </a:solidFill>
            </a:endParaRPr>
          </a:p>
          <a:p>
            <a:pPr algn="ctr"/>
            <a:r>
              <a:rPr lang="en-US" sz="1600" b="1" dirty="0">
                <a:solidFill>
                  <a:schemeClr val="accent1"/>
                </a:solidFill>
              </a:rPr>
              <a:t>Topic 5.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lumMod val="50000"/>
                  </a:schemeClr>
                </a:solidFill>
              </a:rPr>
              <a:t>“Classification” ML Model Evaluation Concepts</a:t>
            </a:r>
          </a:p>
          <a:p>
            <a:pPr algn="ctr"/>
            <a:endParaRPr lang="en-US" sz="1600" dirty="0">
              <a:solidFill>
                <a:schemeClr val="tx1">
                  <a:lumMod val="50000"/>
                </a:schemeClr>
              </a:solidFill>
            </a:endParaRPr>
          </a:p>
        </p:txBody>
      </p:sp>
      <p:sp>
        <p:nvSpPr>
          <p:cNvPr id="14" name="Rectangle 13">
            <a:extLst>
              <a:ext uri="{FF2B5EF4-FFF2-40B4-BE49-F238E27FC236}">
                <a16:creationId xmlns:a16="http://schemas.microsoft.com/office/drawing/2014/main" id="{9DE5F75A-FF9F-4E3C-BE15-19F8344E8DA9}"/>
              </a:ext>
            </a:extLst>
          </p:cNvPr>
          <p:cNvSpPr/>
          <p:nvPr userDrawn="1"/>
        </p:nvSpPr>
        <p:spPr>
          <a:xfrm>
            <a:off x="4948807" y="407022"/>
            <a:ext cx="228600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endParaRPr>
          </a:p>
          <a:p>
            <a:pPr algn="ctr"/>
            <a:endParaRPr lang="en-US" sz="1600" b="1" dirty="0">
              <a:solidFill>
                <a:schemeClr val="tx1">
                  <a:lumMod val="50000"/>
                </a:schemeClr>
              </a:solidFill>
            </a:endParaRPr>
          </a:p>
          <a:p>
            <a:pPr algn="ctr"/>
            <a:endParaRPr lang="en-US" sz="1600" b="1" dirty="0">
              <a:solidFill>
                <a:schemeClr val="tx1">
                  <a:lumMod val="50000"/>
                </a:schemeClr>
              </a:solidFill>
            </a:endParaRPr>
          </a:p>
          <a:p>
            <a:pPr algn="ctr"/>
            <a:r>
              <a:rPr lang="en-US" sz="1600" b="1" dirty="0">
                <a:solidFill>
                  <a:schemeClr val="accent1"/>
                </a:solidFill>
              </a:rPr>
              <a:t>Topic 3. </a:t>
            </a:r>
          </a:p>
          <a:p>
            <a:pPr algn="ctr"/>
            <a:r>
              <a:rPr lang="en-US" sz="1600" dirty="0">
                <a:solidFill>
                  <a:schemeClr val="tx1">
                    <a:lumMod val="50000"/>
                  </a:schemeClr>
                </a:solidFill>
              </a:rPr>
              <a:t>ML Model Building &amp; Fitting Concepts</a:t>
            </a:r>
          </a:p>
        </p:txBody>
      </p:sp>
      <p:sp>
        <p:nvSpPr>
          <p:cNvPr id="15" name="Rectangle 14">
            <a:extLst>
              <a:ext uri="{FF2B5EF4-FFF2-40B4-BE49-F238E27FC236}">
                <a16:creationId xmlns:a16="http://schemas.microsoft.com/office/drawing/2014/main" id="{B664211F-F49E-4E67-8727-912EB3020255}"/>
              </a:ext>
            </a:extLst>
          </p:cNvPr>
          <p:cNvSpPr/>
          <p:nvPr userDrawn="1"/>
        </p:nvSpPr>
        <p:spPr>
          <a:xfrm>
            <a:off x="2558849" y="414341"/>
            <a:ext cx="2286000" cy="3657600"/>
          </a:xfrm>
          <a:prstGeom prst="rect">
            <a:avLst/>
          </a:prstGeom>
          <a:solidFill>
            <a:schemeClr val="accent2">
              <a:alpha val="247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r>
              <a:rPr lang="en-US" sz="1600" b="1" dirty="0">
                <a:solidFill>
                  <a:srgbClr val="851F41"/>
                </a:solidFill>
              </a:rPr>
              <a:t>Topic 2. </a:t>
            </a:r>
          </a:p>
          <a:p>
            <a:pPr algn="ctr"/>
            <a:r>
              <a:rPr lang="en-US" sz="1600" dirty="0">
                <a:solidFill>
                  <a:schemeClr val="tx1">
                    <a:lumMod val="50000"/>
                  </a:schemeClr>
                </a:solidFill>
              </a:rPr>
              <a:t>Introduction to Machine Learning (ML)</a:t>
            </a:r>
          </a:p>
        </p:txBody>
      </p:sp>
      <p:sp>
        <p:nvSpPr>
          <p:cNvPr id="16" name="Rectangle 15">
            <a:extLst>
              <a:ext uri="{FF2B5EF4-FFF2-40B4-BE49-F238E27FC236}">
                <a16:creationId xmlns:a16="http://schemas.microsoft.com/office/drawing/2014/main" id="{A7CC695E-2F13-4A26-B6ED-514C7258A851}"/>
              </a:ext>
            </a:extLst>
          </p:cNvPr>
          <p:cNvSpPr/>
          <p:nvPr userDrawn="1"/>
        </p:nvSpPr>
        <p:spPr>
          <a:xfrm>
            <a:off x="141990" y="407022"/>
            <a:ext cx="2286000" cy="3657600"/>
          </a:xfrm>
          <a:prstGeom prst="rect">
            <a:avLst/>
          </a:prstGeom>
          <a:solidFill>
            <a:schemeClr val="accent1">
              <a:alpha val="247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endParaRPr>
          </a:p>
          <a:p>
            <a:pPr algn="ctr"/>
            <a:endParaRPr lang="en-US" sz="1600" dirty="0">
              <a:solidFill>
                <a:schemeClr val="tx1"/>
              </a:solidFill>
            </a:endParaRPr>
          </a:p>
          <a:p>
            <a:pPr algn="ctr"/>
            <a:r>
              <a:rPr lang="en-US" sz="1600" b="1" dirty="0">
                <a:solidFill>
                  <a:srgbClr val="851F41"/>
                </a:solidFill>
              </a:rPr>
              <a:t>Topic 1. </a:t>
            </a:r>
          </a:p>
          <a:p>
            <a:pPr algn="ctr"/>
            <a:r>
              <a:rPr lang="en-US" sz="1600" dirty="0">
                <a:solidFill>
                  <a:schemeClr val="tx1">
                    <a:lumMod val="50000"/>
                  </a:schemeClr>
                </a:solidFill>
              </a:rPr>
              <a:t>Introduction to Course</a:t>
            </a:r>
          </a:p>
        </p:txBody>
      </p:sp>
      <p:sp>
        <p:nvSpPr>
          <p:cNvPr id="19" name="Rectangle 18">
            <a:extLst>
              <a:ext uri="{FF2B5EF4-FFF2-40B4-BE49-F238E27FC236}">
                <a16:creationId xmlns:a16="http://schemas.microsoft.com/office/drawing/2014/main" id="{775C10C9-F96F-42FD-8817-ECEC0199CEA0}"/>
              </a:ext>
            </a:extLst>
          </p:cNvPr>
          <p:cNvSpPr/>
          <p:nvPr userDrawn="1"/>
        </p:nvSpPr>
        <p:spPr>
          <a:xfrm>
            <a:off x="10363094" y="736673"/>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5</a:t>
            </a:r>
          </a:p>
        </p:txBody>
      </p:sp>
      <p:sp>
        <p:nvSpPr>
          <p:cNvPr id="20" name="Rectangle 19">
            <a:extLst>
              <a:ext uri="{FF2B5EF4-FFF2-40B4-BE49-F238E27FC236}">
                <a16:creationId xmlns:a16="http://schemas.microsoft.com/office/drawing/2014/main" id="{2AA94654-8FB3-4CE4-8C3B-F5A5C85770EE}"/>
              </a:ext>
            </a:extLst>
          </p:cNvPr>
          <p:cNvSpPr/>
          <p:nvPr userDrawn="1"/>
        </p:nvSpPr>
        <p:spPr>
          <a:xfrm>
            <a:off x="5558254"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3</a:t>
            </a:r>
          </a:p>
        </p:txBody>
      </p:sp>
      <p:sp>
        <p:nvSpPr>
          <p:cNvPr id="21" name="Rectangle 20">
            <a:extLst>
              <a:ext uri="{FF2B5EF4-FFF2-40B4-BE49-F238E27FC236}">
                <a16:creationId xmlns:a16="http://schemas.microsoft.com/office/drawing/2014/main" id="{49565877-56AB-4BF5-A453-4C2B68D03DFD}"/>
              </a:ext>
            </a:extLst>
          </p:cNvPr>
          <p:cNvSpPr/>
          <p:nvPr userDrawn="1"/>
        </p:nvSpPr>
        <p:spPr>
          <a:xfrm>
            <a:off x="7948663" y="743993"/>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4</a:t>
            </a:r>
          </a:p>
        </p:txBody>
      </p:sp>
      <p:sp>
        <p:nvSpPr>
          <p:cNvPr id="22" name="Rectangle 21">
            <a:extLst>
              <a:ext uri="{FF2B5EF4-FFF2-40B4-BE49-F238E27FC236}">
                <a16:creationId xmlns:a16="http://schemas.microsoft.com/office/drawing/2014/main" id="{48816B76-8354-4418-9FBF-B7878825F20E}"/>
              </a:ext>
            </a:extLst>
          </p:cNvPr>
          <p:cNvSpPr/>
          <p:nvPr userDrawn="1"/>
        </p:nvSpPr>
        <p:spPr>
          <a:xfrm>
            <a:off x="3168296"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2</a:t>
            </a:r>
          </a:p>
        </p:txBody>
      </p:sp>
      <p:sp>
        <p:nvSpPr>
          <p:cNvPr id="23" name="Rectangle 22">
            <a:extLst>
              <a:ext uri="{FF2B5EF4-FFF2-40B4-BE49-F238E27FC236}">
                <a16:creationId xmlns:a16="http://schemas.microsoft.com/office/drawing/2014/main" id="{29C4C8F4-09AF-436B-AA53-EFA855A07173}"/>
              </a:ext>
            </a:extLst>
          </p:cNvPr>
          <p:cNvSpPr/>
          <p:nvPr userDrawn="1"/>
        </p:nvSpPr>
        <p:spPr>
          <a:xfrm>
            <a:off x="751437"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t>1</a:t>
            </a:r>
          </a:p>
        </p:txBody>
      </p:sp>
    </p:spTree>
    <p:extLst>
      <p:ext uri="{BB962C8B-B14F-4D97-AF65-F5344CB8AC3E}">
        <p14:creationId xmlns:p14="http://schemas.microsoft.com/office/powerpoint/2010/main" val="4217207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320BCB-0D36-4D46-8629-90BEFC6592E6}"/>
              </a:ext>
            </a:extLst>
          </p:cNvPr>
          <p:cNvSpPr>
            <a:spLocks noGrp="1"/>
          </p:cNvSpPr>
          <p:nvPr>
            <p:ph type="ftr" sz="quarter" idx="11"/>
          </p:nvPr>
        </p:nvSpPr>
        <p:spPr/>
        <p:txBody>
          <a:bodyPr/>
          <a:lstStyle/>
          <a:p>
            <a:r>
              <a:rPr lang="en-US" dirty="0"/>
              <a:t>Introduction to Machine Learning</a:t>
            </a:r>
          </a:p>
        </p:txBody>
      </p:sp>
      <p:sp>
        <p:nvSpPr>
          <p:cNvPr id="3" name="Text Placeholder 2">
            <a:extLst>
              <a:ext uri="{FF2B5EF4-FFF2-40B4-BE49-F238E27FC236}">
                <a16:creationId xmlns:a16="http://schemas.microsoft.com/office/drawing/2014/main" id="{DAB0BEB0-2264-4830-BAD7-379314D13CF7}"/>
              </a:ext>
            </a:extLst>
          </p:cNvPr>
          <p:cNvSpPr>
            <a:spLocks noGrp="1"/>
          </p:cNvSpPr>
          <p:nvPr>
            <p:ph type="body" idx="1"/>
          </p:nvPr>
        </p:nvSpPr>
        <p:spPr>
          <a:xfrm>
            <a:off x="152400" y="4342574"/>
            <a:ext cx="11887200" cy="1828800"/>
          </a:xfrm>
          <a:solidFill>
            <a:schemeClr val="tx2"/>
          </a:solidFill>
          <a:ln>
            <a:solidFill>
              <a:schemeClr val="tx2"/>
            </a:solidFill>
          </a:ln>
        </p:spPr>
        <p:txBody>
          <a:bodyPr anchor="ctr">
            <a:normAutofit/>
          </a:bodyPr>
          <a:lstStyle>
            <a:lvl1pPr marL="0" indent="0">
              <a:buNone/>
              <a:defRPr sz="3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endParaRPr lang="en-US" dirty="0"/>
          </a:p>
        </p:txBody>
      </p:sp>
      <p:sp>
        <p:nvSpPr>
          <p:cNvPr id="6" name="Slide Number Placeholder 5">
            <a:extLst>
              <a:ext uri="{FF2B5EF4-FFF2-40B4-BE49-F238E27FC236}">
                <a16:creationId xmlns:a16="http://schemas.microsoft.com/office/drawing/2014/main" id="{7F0DA098-4748-41CF-9562-59EBD9FE90AA}"/>
              </a:ext>
            </a:extLst>
          </p:cNvPr>
          <p:cNvSpPr>
            <a:spLocks noGrp="1"/>
          </p:cNvSpPr>
          <p:nvPr>
            <p:ph type="sldNum" sz="quarter" idx="12"/>
          </p:nvPr>
        </p:nvSpPr>
        <p:spPr/>
        <p:txBody>
          <a:bodyPr/>
          <a:lstStyle/>
          <a:p>
            <a:fld id="{8E06CFEE-053A-4A40-A88B-A288F0289482}" type="slidenum">
              <a:rPr lang="en-US" smtClean="0"/>
              <a:t>‹#›</a:t>
            </a:fld>
            <a:endParaRPr lang="en-US"/>
          </a:p>
        </p:txBody>
      </p:sp>
      <p:sp>
        <p:nvSpPr>
          <p:cNvPr id="7" name="Google Shape;118;p6">
            <a:extLst>
              <a:ext uri="{FF2B5EF4-FFF2-40B4-BE49-F238E27FC236}">
                <a16:creationId xmlns:a16="http://schemas.microsoft.com/office/drawing/2014/main" id="{5147D964-E7B9-4AB2-91C4-83F3154BE790}"/>
              </a:ext>
            </a:extLst>
          </p:cNvPr>
          <p:cNvSpPr/>
          <p:nvPr userDrawn="1"/>
        </p:nvSpPr>
        <p:spPr>
          <a:xfrm>
            <a:off x="398144" y="4144516"/>
            <a:ext cx="2743200" cy="91440"/>
          </a:xfrm>
          <a:custGeom>
            <a:avLst/>
            <a:gdLst/>
            <a:ahLst/>
            <a:cxnLst/>
            <a:rect l="l" t="t" r="r" b="b"/>
            <a:pathLst>
              <a:path w="2627630"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
        <p:nvSpPr>
          <p:cNvPr id="8" name="Google Shape;121;p6">
            <a:extLst>
              <a:ext uri="{FF2B5EF4-FFF2-40B4-BE49-F238E27FC236}">
                <a16:creationId xmlns:a16="http://schemas.microsoft.com/office/drawing/2014/main" id="{96E76B51-49C1-47C1-A9BF-FFCC385D802F}"/>
              </a:ext>
            </a:extLst>
          </p:cNvPr>
          <p:cNvSpPr/>
          <p:nvPr userDrawn="1"/>
        </p:nvSpPr>
        <p:spPr>
          <a:xfrm>
            <a:off x="3287648"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 name="Google Shape;124;p6">
            <a:extLst>
              <a:ext uri="{FF2B5EF4-FFF2-40B4-BE49-F238E27FC236}">
                <a16:creationId xmlns:a16="http://schemas.microsoft.com/office/drawing/2014/main" id="{5CB7EA61-2F14-4986-B2C0-BE41EC6F3059}"/>
              </a:ext>
            </a:extLst>
          </p:cNvPr>
          <p:cNvSpPr/>
          <p:nvPr userDrawn="1"/>
        </p:nvSpPr>
        <p:spPr>
          <a:xfrm>
            <a:off x="6178677"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 name="Google Shape;127;p6">
            <a:extLst>
              <a:ext uri="{FF2B5EF4-FFF2-40B4-BE49-F238E27FC236}">
                <a16:creationId xmlns:a16="http://schemas.microsoft.com/office/drawing/2014/main" id="{5D17B809-9604-42D5-B09F-A7B91E38C6B3}"/>
              </a:ext>
            </a:extLst>
          </p:cNvPr>
          <p:cNvSpPr/>
          <p:nvPr userDrawn="1"/>
        </p:nvSpPr>
        <p:spPr>
          <a:xfrm>
            <a:off x="9068181"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755CA679-0D2B-45B6-83B0-7280FDB0ED6F}"/>
              </a:ext>
            </a:extLst>
          </p:cNvPr>
          <p:cNvSpPr/>
          <p:nvPr userDrawn="1"/>
        </p:nvSpPr>
        <p:spPr>
          <a:xfrm>
            <a:off x="7339216" y="407022"/>
            <a:ext cx="2286000" cy="3657600"/>
          </a:xfrm>
          <a:prstGeom prst="rect">
            <a:avLst/>
          </a:prstGeom>
          <a:solidFill>
            <a:srgbClr val="861F41">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endParaRPr>
          </a:p>
          <a:p>
            <a:pPr algn="ctr"/>
            <a:endParaRPr lang="en-US" sz="1600" b="1" dirty="0">
              <a:solidFill>
                <a:schemeClr val="tx1">
                  <a:lumMod val="50000"/>
                </a:schemeClr>
              </a:solidFill>
            </a:endParaRPr>
          </a:p>
          <a:p>
            <a:pPr algn="ctr"/>
            <a:endParaRPr lang="en-US" sz="1600" b="1" dirty="0">
              <a:solidFill>
                <a:schemeClr val="tx1">
                  <a:lumMod val="50000"/>
                </a:schemeClr>
              </a:solidFill>
            </a:endParaRPr>
          </a:p>
          <a:p>
            <a:pPr algn="ctr"/>
            <a:r>
              <a:rPr lang="en-US" sz="1600" b="1" dirty="0">
                <a:solidFill>
                  <a:schemeClr val="accent1"/>
                </a:solidFill>
              </a:rPr>
              <a:t>Topic 4. </a:t>
            </a:r>
          </a:p>
          <a:p>
            <a:pPr algn="ctr"/>
            <a:r>
              <a:rPr lang="en-US" sz="1600" dirty="0">
                <a:solidFill>
                  <a:schemeClr val="tx1">
                    <a:lumMod val="50000"/>
                  </a:schemeClr>
                </a:solidFill>
              </a:rPr>
              <a:t>“Regression” ML Model Evaluation Concepts</a:t>
            </a:r>
          </a:p>
        </p:txBody>
      </p:sp>
      <p:sp>
        <p:nvSpPr>
          <p:cNvPr id="13" name="Rectangle 12">
            <a:extLst>
              <a:ext uri="{FF2B5EF4-FFF2-40B4-BE49-F238E27FC236}">
                <a16:creationId xmlns:a16="http://schemas.microsoft.com/office/drawing/2014/main" id="{5D72AE45-E77B-4962-B591-59C142BCF4AB}"/>
              </a:ext>
            </a:extLst>
          </p:cNvPr>
          <p:cNvSpPr/>
          <p:nvPr userDrawn="1"/>
        </p:nvSpPr>
        <p:spPr>
          <a:xfrm>
            <a:off x="9753647" y="407022"/>
            <a:ext cx="2286000" cy="3657600"/>
          </a:xfrm>
          <a:prstGeom prst="rect">
            <a:avLst/>
          </a:prstGeom>
          <a:solidFill>
            <a:srgbClr val="861F41">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endParaRPr>
          </a:p>
          <a:p>
            <a:pPr algn="ctr"/>
            <a:endParaRPr lang="en-US" sz="1600" b="1" dirty="0">
              <a:solidFill>
                <a:schemeClr val="tx1">
                  <a:lumMod val="50000"/>
                </a:schemeClr>
              </a:solidFill>
            </a:endParaRPr>
          </a:p>
          <a:p>
            <a:pPr algn="ctr"/>
            <a:endParaRPr lang="en-US" sz="1600" b="1" dirty="0">
              <a:solidFill>
                <a:schemeClr val="tx1">
                  <a:lumMod val="50000"/>
                </a:schemeClr>
              </a:solidFill>
            </a:endParaRPr>
          </a:p>
          <a:p>
            <a:pPr algn="ctr"/>
            <a:r>
              <a:rPr lang="en-US" sz="1600" b="1" dirty="0">
                <a:solidFill>
                  <a:schemeClr val="accent1"/>
                </a:solidFill>
              </a:rPr>
              <a:t>Topic 5.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lumMod val="50000"/>
                  </a:schemeClr>
                </a:solidFill>
              </a:rPr>
              <a:t>“Classification” ML Model Evaluation Concepts</a:t>
            </a:r>
          </a:p>
        </p:txBody>
      </p:sp>
      <p:sp>
        <p:nvSpPr>
          <p:cNvPr id="14" name="Rectangle 13">
            <a:extLst>
              <a:ext uri="{FF2B5EF4-FFF2-40B4-BE49-F238E27FC236}">
                <a16:creationId xmlns:a16="http://schemas.microsoft.com/office/drawing/2014/main" id="{9DE5F75A-FF9F-4E3C-BE15-19F8344E8DA9}"/>
              </a:ext>
            </a:extLst>
          </p:cNvPr>
          <p:cNvSpPr/>
          <p:nvPr userDrawn="1"/>
        </p:nvSpPr>
        <p:spPr>
          <a:xfrm>
            <a:off x="4948807" y="407022"/>
            <a:ext cx="2286000" cy="3657600"/>
          </a:xfrm>
          <a:prstGeom prst="rect">
            <a:avLst/>
          </a:prstGeom>
          <a:solidFill>
            <a:schemeClr val="accent2">
              <a:alpha val="247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endParaRPr>
          </a:p>
          <a:p>
            <a:pPr algn="ctr"/>
            <a:endParaRPr lang="en-US" sz="1600" b="1" dirty="0">
              <a:solidFill>
                <a:schemeClr val="tx1">
                  <a:lumMod val="50000"/>
                </a:schemeClr>
              </a:solidFill>
            </a:endParaRPr>
          </a:p>
          <a:p>
            <a:pPr algn="ctr"/>
            <a:endParaRPr lang="en-US" sz="1600" b="1" dirty="0">
              <a:solidFill>
                <a:schemeClr val="tx1">
                  <a:lumMod val="50000"/>
                </a:schemeClr>
              </a:solidFill>
            </a:endParaRPr>
          </a:p>
          <a:p>
            <a:pPr algn="ctr"/>
            <a:r>
              <a:rPr lang="en-US" sz="1600" b="1" dirty="0">
                <a:solidFill>
                  <a:schemeClr val="accent1"/>
                </a:solidFill>
              </a:rPr>
              <a:t>Topic 3. </a:t>
            </a:r>
          </a:p>
          <a:p>
            <a:pPr algn="ctr"/>
            <a:r>
              <a:rPr lang="en-US" sz="1600" dirty="0">
                <a:solidFill>
                  <a:schemeClr val="tx1">
                    <a:lumMod val="50000"/>
                  </a:schemeClr>
                </a:solidFill>
              </a:rPr>
              <a:t>ML Model Building &amp; Fitting Concepts</a:t>
            </a:r>
          </a:p>
        </p:txBody>
      </p:sp>
      <p:sp>
        <p:nvSpPr>
          <p:cNvPr id="15" name="Rectangle 14">
            <a:extLst>
              <a:ext uri="{FF2B5EF4-FFF2-40B4-BE49-F238E27FC236}">
                <a16:creationId xmlns:a16="http://schemas.microsoft.com/office/drawing/2014/main" id="{B664211F-F49E-4E67-8727-912EB3020255}"/>
              </a:ext>
            </a:extLst>
          </p:cNvPr>
          <p:cNvSpPr/>
          <p:nvPr userDrawn="1"/>
        </p:nvSpPr>
        <p:spPr>
          <a:xfrm>
            <a:off x="2558849" y="414341"/>
            <a:ext cx="228600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r>
              <a:rPr lang="en-US" sz="1600" b="1" dirty="0">
                <a:solidFill>
                  <a:srgbClr val="851F41"/>
                </a:solidFill>
              </a:rPr>
              <a:t>Topic 2. </a:t>
            </a:r>
          </a:p>
          <a:p>
            <a:pPr algn="ctr"/>
            <a:r>
              <a:rPr lang="en-US" sz="1600" dirty="0">
                <a:solidFill>
                  <a:schemeClr val="tx1">
                    <a:lumMod val="50000"/>
                  </a:schemeClr>
                </a:solidFill>
              </a:rPr>
              <a:t>Introduction to Machine Learning (ML)</a:t>
            </a:r>
          </a:p>
        </p:txBody>
      </p:sp>
      <p:sp>
        <p:nvSpPr>
          <p:cNvPr id="16" name="Rectangle 15">
            <a:extLst>
              <a:ext uri="{FF2B5EF4-FFF2-40B4-BE49-F238E27FC236}">
                <a16:creationId xmlns:a16="http://schemas.microsoft.com/office/drawing/2014/main" id="{A7CC695E-2F13-4A26-B6ED-514C7258A851}"/>
              </a:ext>
            </a:extLst>
          </p:cNvPr>
          <p:cNvSpPr/>
          <p:nvPr userDrawn="1"/>
        </p:nvSpPr>
        <p:spPr>
          <a:xfrm>
            <a:off x="141990" y="407022"/>
            <a:ext cx="2286000" cy="3657600"/>
          </a:xfrm>
          <a:prstGeom prst="rect">
            <a:avLst/>
          </a:prstGeom>
          <a:solidFill>
            <a:schemeClr val="accent1">
              <a:alpha val="247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endParaRPr>
          </a:p>
          <a:p>
            <a:pPr algn="ctr"/>
            <a:endParaRPr lang="en-US" sz="1600" dirty="0">
              <a:solidFill>
                <a:schemeClr val="tx1"/>
              </a:solidFill>
            </a:endParaRPr>
          </a:p>
          <a:p>
            <a:pPr algn="ctr"/>
            <a:r>
              <a:rPr lang="en-US" sz="1600" b="1" dirty="0">
                <a:solidFill>
                  <a:srgbClr val="851F41"/>
                </a:solidFill>
              </a:rPr>
              <a:t>Topic 1. </a:t>
            </a:r>
          </a:p>
          <a:p>
            <a:pPr algn="ctr"/>
            <a:r>
              <a:rPr lang="en-US" sz="1600" dirty="0">
                <a:solidFill>
                  <a:schemeClr val="tx1">
                    <a:lumMod val="50000"/>
                  </a:schemeClr>
                </a:solidFill>
              </a:rPr>
              <a:t>Introduction to Course</a:t>
            </a:r>
          </a:p>
        </p:txBody>
      </p:sp>
      <p:sp>
        <p:nvSpPr>
          <p:cNvPr id="19" name="Rectangle 18">
            <a:extLst>
              <a:ext uri="{FF2B5EF4-FFF2-40B4-BE49-F238E27FC236}">
                <a16:creationId xmlns:a16="http://schemas.microsoft.com/office/drawing/2014/main" id="{775C10C9-F96F-42FD-8817-ECEC0199CEA0}"/>
              </a:ext>
            </a:extLst>
          </p:cNvPr>
          <p:cNvSpPr/>
          <p:nvPr userDrawn="1"/>
        </p:nvSpPr>
        <p:spPr>
          <a:xfrm>
            <a:off x="10363094" y="736673"/>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5</a:t>
            </a:r>
          </a:p>
        </p:txBody>
      </p:sp>
      <p:sp>
        <p:nvSpPr>
          <p:cNvPr id="20" name="Rectangle 19">
            <a:extLst>
              <a:ext uri="{FF2B5EF4-FFF2-40B4-BE49-F238E27FC236}">
                <a16:creationId xmlns:a16="http://schemas.microsoft.com/office/drawing/2014/main" id="{2AA94654-8FB3-4CE4-8C3B-F5A5C85770EE}"/>
              </a:ext>
            </a:extLst>
          </p:cNvPr>
          <p:cNvSpPr/>
          <p:nvPr userDrawn="1"/>
        </p:nvSpPr>
        <p:spPr>
          <a:xfrm>
            <a:off x="5558254"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3</a:t>
            </a:r>
          </a:p>
        </p:txBody>
      </p:sp>
      <p:sp>
        <p:nvSpPr>
          <p:cNvPr id="21" name="Rectangle 20">
            <a:extLst>
              <a:ext uri="{FF2B5EF4-FFF2-40B4-BE49-F238E27FC236}">
                <a16:creationId xmlns:a16="http://schemas.microsoft.com/office/drawing/2014/main" id="{49565877-56AB-4BF5-A453-4C2B68D03DFD}"/>
              </a:ext>
            </a:extLst>
          </p:cNvPr>
          <p:cNvSpPr/>
          <p:nvPr userDrawn="1"/>
        </p:nvSpPr>
        <p:spPr>
          <a:xfrm>
            <a:off x="7948663" y="743993"/>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4</a:t>
            </a:r>
          </a:p>
        </p:txBody>
      </p:sp>
      <p:sp>
        <p:nvSpPr>
          <p:cNvPr id="22" name="Rectangle 21">
            <a:extLst>
              <a:ext uri="{FF2B5EF4-FFF2-40B4-BE49-F238E27FC236}">
                <a16:creationId xmlns:a16="http://schemas.microsoft.com/office/drawing/2014/main" id="{48816B76-8354-4418-9FBF-B7878825F20E}"/>
              </a:ext>
            </a:extLst>
          </p:cNvPr>
          <p:cNvSpPr/>
          <p:nvPr userDrawn="1"/>
        </p:nvSpPr>
        <p:spPr>
          <a:xfrm>
            <a:off x="3168296"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2</a:t>
            </a:r>
          </a:p>
        </p:txBody>
      </p:sp>
      <p:sp>
        <p:nvSpPr>
          <p:cNvPr id="23" name="Rectangle 22">
            <a:extLst>
              <a:ext uri="{FF2B5EF4-FFF2-40B4-BE49-F238E27FC236}">
                <a16:creationId xmlns:a16="http://schemas.microsoft.com/office/drawing/2014/main" id="{29C4C8F4-09AF-436B-AA53-EFA855A07173}"/>
              </a:ext>
            </a:extLst>
          </p:cNvPr>
          <p:cNvSpPr/>
          <p:nvPr userDrawn="1"/>
        </p:nvSpPr>
        <p:spPr>
          <a:xfrm>
            <a:off x="751437"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t>1</a:t>
            </a:r>
          </a:p>
        </p:txBody>
      </p:sp>
    </p:spTree>
    <p:extLst>
      <p:ext uri="{BB962C8B-B14F-4D97-AF65-F5344CB8AC3E}">
        <p14:creationId xmlns:p14="http://schemas.microsoft.com/office/powerpoint/2010/main" val="4148657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320BCB-0D36-4D46-8629-90BEFC6592E6}"/>
              </a:ext>
            </a:extLst>
          </p:cNvPr>
          <p:cNvSpPr>
            <a:spLocks noGrp="1"/>
          </p:cNvSpPr>
          <p:nvPr>
            <p:ph type="ftr" sz="quarter" idx="11"/>
          </p:nvPr>
        </p:nvSpPr>
        <p:spPr/>
        <p:txBody>
          <a:bodyPr/>
          <a:lstStyle/>
          <a:p>
            <a:r>
              <a:rPr lang="en-US" dirty="0"/>
              <a:t>Introduction to Machine Learning</a:t>
            </a:r>
          </a:p>
        </p:txBody>
      </p:sp>
      <p:sp>
        <p:nvSpPr>
          <p:cNvPr id="3" name="Text Placeholder 2">
            <a:extLst>
              <a:ext uri="{FF2B5EF4-FFF2-40B4-BE49-F238E27FC236}">
                <a16:creationId xmlns:a16="http://schemas.microsoft.com/office/drawing/2014/main" id="{DAB0BEB0-2264-4830-BAD7-379314D13CF7}"/>
              </a:ext>
            </a:extLst>
          </p:cNvPr>
          <p:cNvSpPr>
            <a:spLocks noGrp="1"/>
          </p:cNvSpPr>
          <p:nvPr>
            <p:ph type="body" idx="1"/>
          </p:nvPr>
        </p:nvSpPr>
        <p:spPr>
          <a:xfrm>
            <a:off x="152400" y="4342574"/>
            <a:ext cx="11887200" cy="1828800"/>
          </a:xfrm>
          <a:solidFill>
            <a:schemeClr val="tx2"/>
          </a:solidFill>
          <a:ln>
            <a:solidFill>
              <a:schemeClr val="tx2"/>
            </a:solidFill>
          </a:ln>
        </p:spPr>
        <p:txBody>
          <a:bodyPr anchor="ctr">
            <a:normAutofit/>
          </a:bodyPr>
          <a:lstStyle>
            <a:lvl1pPr marL="0" indent="0">
              <a:buNone/>
              <a:defRPr sz="3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endParaRPr lang="en-US" dirty="0"/>
          </a:p>
        </p:txBody>
      </p:sp>
      <p:sp>
        <p:nvSpPr>
          <p:cNvPr id="6" name="Slide Number Placeholder 5">
            <a:extLst>
              <a:ext uri="{FF2B5EF4-FFF2-40B4-BE49-F238E27FC236}">
                <a16:creationId xmlns:a16="http://schemas.microsoft.com/office/drawing/2014/main" id="{7F0DA098-4748-41CF-9562-59EBD9FE90AA}"/>
              </a:ext>
            </a:extLst>
          </p:cNvPr>
          <p:cNvSpPr>
            <a:spLocks noGrp="1"/>
          </p:cNvSpPr>
          <p:nvPr>
            <p:ph type="sldNum" sz="quarter" idx="12"/>
          </p:nvPr>
        </p:nvSpPr>
        <p:spPr/>
        <p:txBody>
          <a:bodyPr/>
          <a:lstStyle/>
          <a:p>
            <a:fld id="{8E06CFEE-053A-4A40-A88B-A288F0289482}" type="slidenum">
              <a:rPr lang="en-US" smtClean="0"/>
              <a:t>‹#›</a:t>
            </a:fld>
            <a:endParaRPr lang="en-US"/>
          </a:p>
        </p:txBody>
      </p:sp>
      <p:sp>
        <p:nvSpPr>
          <p:cNvPr id="7" name="Google Shape;118;p6">
            <a:extLst>
              <a:ext uri="{FF2B5EF4-FFF2-40B4-BE49-F238E27FC236}">
                <a16:creationId xmlns:a16="http://schemas.microsoft.com/office/drawing/2014/main" id="{5147D964-E7B9-4AB2-91C4-83F3154BE790}"/>
              </a:ext>
            </a:extLst>
          </p:cNvPr>
          <p:cNvSpPr/>
          <p:nvPr userDrawn="1"/>
        </p:nvSpPr>
        <p:spPr>
          <a:xfrm>
            <a:off x="398144" y="4144516"/>
            <a:ext cx="2743200" cy="91440"/>
          </a:xfrm>
          <a:custGeom>
            <a:avLst/>
            <a:gdLst/>
            <a:ahLst/>
            <a:cxnLst/>
            <a:rect l="l" t="t" r="r" b="b"/>
            <a:pathLst>
              <a:path w="2627630"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
        <p:nvSpPr>
          <p:cNvPr id="8" name="Google Shape;121;p6">
            <a:extLst>
              <a:ext uri="{FF2B5EF4-FFF2-40B4-BE49-F238E27FC236}">
                <a16:creationId xmlns:a16="http://schemas.microsoft.com/office/drawing/2014/main" id="{96E76B51-49C1-47C1-A9BF-FFCC385D802F}"/>
              </a:ext>
            </a:extLst>
          </p:cNvPr>
          <p:cNvSpPr/>
          <p:nvPr userDrawn="1"/>
        </p:nvSpPr>
        <p:spPr>
          <a:xfrm>
            <a:off x="3287648"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 name="Google Shape;124;p6">
            <a:extLst>
              <a:ext uri="{FF2B5EF4-FFF2-40B4-BE49-F238E27FC236}">
                <a16:creationId xmlns:a16="http://schemas.microsoft.com/office/drawing/2014/main" id="{5CB7EA61-2F14-4986-B2C0-BE41EC6F3059}"/>
              </a:ext>
            </a:extLst>
          </p:cNvPr>
          <p:cNvSpPr/>
          <p:nvPr userDrawn="1"/>
        </p:nvSpPr>
        <p:spPr>
          <a:xfrm>
            <a:off x="6178677"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 name="Google Shape;127;p6">
            <a:extLst>
              <a:ext uri="{FF2B5EF4-FFF2-40B4-BE49-F238E27FC236}">
                <a16:creationId xmlns:a16="http://schemas.microsoft.com/office/drawing/2014/main" id="{5D17B809-9604-42D5-B09F-A7B91E38C6B3}"/>
              </a:ext>
            </a:extLst>
          </p:cNvPr>
          <p:cNvSpPr/>
          <p:nvPr userDrawn="1"/>
        </p:nvSpPr>
        <p:spPr>
          <a:xfrm>
            <a:off x="9068181"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755CA679-0D2B-45B6-83B0-7280FDB0ED6F}"/>
              </a:ext>
            </a:extLst>
          </p:cNvPr>
          <p:cNvSpPr/>
          <p:nvPr userDrawn="1"/>
        </p:nvSpPr>
        <p:spPr>
          <a:xfrm>
            <a:off x="7339216" y="407022"/>
            <a:ext cx="2286000" cy="3657600"/>
          </a:xfrm>
          <a:prstGeom prst="rect">
            <a:avLst/>
          </a:prstGeom>
          <a:solidFill>
            <a:schemeClr val="accent2">
              <a:alpha val="2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endParaRPr>
          </a:p>
          <a:p>
            <a:pPr algn="ctr"/>
            <a:endParaRPr lang="en-US" sz="1600" b="1" dirty="0">
              <a:solidFill>
                <a:schemeClr val="tx1">
                  <a:lumMod val="50000"/>
                </a:schemeClr>
              </a:solidFill>
            </a:endParaRPr>
          </a:p>
          <a:p>
            <a:pPr algn="ctr"/>
            <a:endParaRPr lang="en-US" sz="1600" b="1" dirty="0">
              <a:solidFill>
                <a:schemeClr val="tx1">
                  <a:lumMod val="50000"/>
                </a:schemeClr>
              </a:solidFill>
            </a:endParaRPr>
          </a:p>
          <a:p>
            <a:pPr algn="ctr"/>
            <a:r>
              <a:rPr lang="en-US" sz="1600" b="1" dirty="0">
                <a:solidFill>
                  <a:schemeClr val="accent1"/>
                </a:solidFill>
              </a:rPr>
              <a:t>Topic 4. </a:t>
            </a:r>
          </a:p>
          <a:p>
            <a:pPr algn="ctr"/>
            <a:r>
              <a:rPr lang="en-US" sz="1600" dirty="0">
                <a:solidFill>
                  <a:schemeClr val="tx1">
                    <a:lumMod val="50000"/>
                  </a:schemeClr>
                </a:solidFill>
              </a:rPr>
              <a:t>“Regression” ML Model Evaluation Concepts</a:t>
            </a:r>
          </a:p>
        </p:txBody>
      </p:sp>
      <p:sp>
        <p:nvSpPr>
          <p:cNvPr id="13" name="Rectangle 12">
            <a:extLst>
              <a:ext uri="{FF2B5EF4-FFF2-40B4-BE49-F238E27FC236}">
                <a16:creationId xmlns:a16="http://schemas.microsoft.com/office/drawing/2014/main" id="{5D72AE45-E77B-4962-B591-59C142BCF4AB}"/>
              </a:ext>
            </a:extLst>
          </p:cNvPr>
          <p:cNvSpPr/>
          <p:nvPr userDrawn="1"/>
        </p:nvSpPr>
        <p:spPr>
          <a:xfrm>
            <a:off x="9753647" y="407022"/>
            <a:ext cx="2286000" cy="3657600"/>
          </a:xfrm>
          <a:prstGeom prst="rect">
            <a:avLst/>
          </a:prstGeom>
          <a:solidFill>
            <a:srgbClr val="861F41">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endParaRPr>
          </a:p>
          <a:p>
            <a:pPr algn="ctr"/>
            <a:endParaRPr lang="en-US" sz="1600" b="1" dirty="0">
              <a:solidFill>
                <a:schemeClr val="tx1">
                  <a:lumMod val="50000"/>
                </a:schemeClr>
              </a:solidFill>
            </a:endParaRPr>
          </a:p>
          <a:p>
            <a:pPr algn="ctr"/>
            <a:endParaRPr lang="en-US" sz="1600" b="1" dirty="0">
              <a:solidFill>
                <a:schemeClr val="tx1">
                  <a:lumMod val="50000"/>
                </a:schemeClr>
              </a:solidFill>
            </a:endParaRPr>
          </a:p>
          <a:p>
            <a:pPr algn="ctr"/>
            <a:r>
              <a:rPr lang="en-US" sz="1600" b="1" dirty="0">
                <a:solidFill>
                  <a:schemeClr val="accent1"/>
                </a:solidFill>
              </a:rPr>
              <a:t>Topic 5.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lumMod val="50000"/>
                  </a:schemeClr>
                </a:solidFill>
              </a:rPr>
              <a:t>“Classification” ML Model Evaluation Concepts</a:t>
            </a:r>
          </a:p>
        </p:txBody>
      </p:sp>
      <p:sp>
        <p:nvSpPr>
          <p:cNvPr id="14" name="Rectangle 13">
            <a:extLst>
              <a:ext uri="{FF2B5EF4-FFF2-40B4-BE49-F238E27FC236}">
                <a16:creationId xmlns:a16="http://schemas.microsoft.com/office/drawing/2014/main" id="{9DE5F75A-FF9F-4E3C-BE15-19F8344E8DA9}"/>
              </a:ext>
            </a:extLst>
          </p:cNvPr>
          <p:cNvSpPr/>
          <p:nvPr userDrawn="1"/>
        </p:nvSpPr>
        <p:spPr>
          <a:xfrm>
            <a:off x="4948807" y="407022"/>
            <a:ext cx="228600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endParaRPr>
          </a:p>
          <a:p>
            <a:pPr algn="ctr"/>
            <a:endParaRPr lang="en-US" sz="1600" b="1" dirty="0">
              <a:solidFill>
                <a:schemeClr val="tx1">
                  <a:lumMod val="50000"/>
                </a:schemeClr>
              </a:solidFill>
            </a:endParaRPr>
          </a:p>
          <a:p>
            <a:pPr algn="ctr"/>
            <a:endParaRPr lang="en-US" sz="1600" b="1" dirty="0">
              <a:solidFill>
                <a:schemeClr val="tx1">
                  <a:lumMod val="50000"/>
                </a:schemeClr>
              </a:solidFill>
            </a:endParaRPr>
          </a:p>
          <a:p>
            <a:pPr algn="ctr"/>
            <a:r>
              <a:rPr lang="en-US" sz="1600" b="1" dirty="0">
                <a:solidFill>
                  <a:schemeClr val="accent1"/>
                </a:solidFill>
              </a:rPr>
              <a:t>Topic 3. </a:t>
            </a:r>
          </a:p>
          <a:p>
            <a:pPr algn="ctr"/>
            <a:r>
              <a:rPr lang="en-US" sz="1600" dirty="0">
                <a:solidFill>
                  <a:schemeClr val="tx1">
                    <a:lumMod val="50000"/>
                  </a:schemeClr>
                </a:solidFill>
              </a:rPr>
              <a:t>ML Model Building &amp; Fitting Concepts</a:t>
            </a:r>
          </a:p>
        </p:txBody>
      </p:sp>
      <p:sp>
        <p:nvSpPr>
          <p:cNvPr id="15" name="Rectangle 14">
            <a:extLst>
              <a:ext uri="{FF2B5EF4-FFF2-40B4-BE49-F238E27FC236}">
                <a16:creationId xmlns:a16="http://schemas.microsoft.com/office/drawing/2014/main" id="{B664211F-F49E-4E67-8727-912EB3020255}"/>
              </a:ext>
            </a:extLst>
          </p:cNvPr>
          <p:cNvSpPr/>
          <p:nvPr userDrawn="1"/>
        </p:nvSpPr>
        <p:spPr>
          <a:xfrm>
            <a:off x="2558849" y="414341"/>
            <a:ext cx="228600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r>
              <a:rPr lang="en-US" sz="1600" b="1" dirty="0">
                <a:solidFill>
                  <a:srgbClr val="851F41"/>
                </a:solidFill>
              </a:rPr>
              <a:t>Topic 2. </a:t>
            </a:r>
          </a:p>
          <a:p>
            <a:pPr algn="ctr"/>
            <a:r>
              <a:rPr lang="en-US" sz="1600" dirty="0">
                <a:solidFill>
                  <a:schemeClr val="tx1">
                    <a:lumMod val="50000"/>
                  </a:schemeClr>
                </a:solidFill>
              </a:rPr>
              <a:t>Introduction to Machine Learning (ML)</a:t>
            </a:r>
          </a:p>
        </p:txBody>
      </p:sp>
      <p:sp>
        <p:nvSpPr>
          <p:cNvPr id="16" name="Rectangle 15">
            <a:extLst>
              <a:ext uri="{FF2B5EF4-FFF2-40B4-BE49-F238E27FC236}">
                <a16:creationId xmlns:a16="http://schemas.microsoft.com/office/drawing/2014/main" id="{A7CC695E-2F13-4A26-B6ED-514C7258A851}"/>
              </a:ext>
            </a:extLst>
          </p:cNvPr>
          <p:cNvSpPr/>
          <p:nvPr userDrawn="1"/>
        </p:nvSpPr>
        <p:spPr>
          <a:xfrm>
            <a:off x="141990" y="407022"/>
            <a:ext cx="2286000" cy="3657600"/>
          </a:xfrm>
          <a:prstGeom prst="rect">
            <a:avLst/>
          </a:prstGeom>
          <a:solidFill>
            <a:schemeClr val="accent1">
              <a:alpha val="247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endParaRPr>
          </a:p>
          <a:p>
            <a:pPr algn="ctr"/>
            <a:endParaRPr lang="en-US" sz="1600" dirty="0">
              <a:solidFill>
                <a:schemeClr val="tx1"/>
              </a:solidFill>
            </a:endParaRPr>
          </a:p>
          <a:p>
            <a:pPr algn="ctr"/>
            <a:r>
              <a:rPr lang="en-US" sz="1600" b="1" dirty="0">
                <a:solidFill>
                  <a:srgbClr val="851F41"/>
                </a:solidFill>
              </a:rPr>
              <a:t>Topic 1. </a:t>
            </a:r>
          </a:p>
          <a:p>
            <a:pPr algn="ctr"/>
            <a:r>
              <a:rPr lang="en-US" sz="1600" dirty="0">
                <a:solidFill>
                  <a:schemeClr val="tx1">
                    <a:lumMod val="50000"/>
                  </a:schemeClr>
                </a:solidFill>
              </a:rPr>
              <a:t>Introduction to Course</a:t>
            </a:r>
          </a:p>
        </p:txBody>
      </p:sp>
      <p:sp>
        <p:nvSpPr>
          <p:cNvPr id="19" name="Rectangle 18">
            <a:extLst>
              <a:ext uri="{FF2B5EF4-FFF2-40B4-BE49-F238E27FC236}">
                <a16:creationId xmlns:a16="http://schemas.microsoft.com/office/drawing/2014/main" id="{775C10C9-F96F-42FD-8817-ECEC0199CEA0}"/>
              </a:ext>
            </a:extLst>
          </p:cNvPr>
          <p:cNvSpPr/>
          <p:nvPr userDrawn="1"/>
        </p:nvSpPr>
        <p:spPr>
          <a:xfrm>
            <a:off x="10363094" y="736673"/>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5</a:t>
            </a:r>
          </a:p>
        </p:txBody>
      </p:sp>
      <p:sp>
        <p:nvSpPr>
          <p:cNvPr id="20" name="Rectangle 19">
            <a:extLst>
              <a:ext uri="{FF2B5EF4-FFF2-40B4-BE49-F238E27FC236}">
                <a16:creationId xmlns:a16="http://schemas.microsoft.com/office/drawing/2014/main" id="{2AA94654-8FB3-4CE4-8C3B-F5A5C85770EE}"/>
              </a:ext>
            </a:extLst>
          </p:cNvPr>
          <p:cNvSpPr/>
          <p:nvPr userDrawn="1"/>
        </p:nvSpPr>
        <p:spPr>
          <a:xfrm>
            <a:off x="5558254"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3</a:t>
            </a:r>
          </a:p>
        </p:txBody>
      </p:sp>
      <p:sp>
        <p:nvSpPr>
          <p:cNvPr id="21" name="Rectangle 20">
            <a:extLst>
              <a:ext uri="{FF2B5EF4-FFF2-40B4-BE49-F238E27FC236}">
                <a16:creationId xmlns:a16="http://schemas.microsoft.com/office/drawing/2014/main" id="{49565877-56AB-4BF5-A453-4C2B68D03DFD}"/>
              </a:ext>
            </a:extLst>
          </p:cNvPr>
          <p:cNvSpPr/>
          <p:nvPr userDrawn="1"/>
        </p:nvSpPr>
        <p:spPr>
          <a:xfrm>
            <a:off x="7948663" y="743993"/>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4</a:t>
            </a:r>
          </a:p>
        </p:txBody>
      </p:sp>
      <p:sp>
        <p:nvSpPr>
          <p:cNvPr id="22" name="Rectangle 21">
            <a:extLst>
              <a:ext uri="{FF2B5EF4-FFF2-40B4-BE49-F238E27FC236}">
                <a16:creationId xmlns:a16="http://schemas.microsoft.com/office/drawing/2014/main" id="{48816B76-8354-4418-9FBF-B7878825F20E}"/>
              </a:ext>
            </a:extLst>
          </p:cNvPr>
          <p:cNvSpPr/>
          <p:nvPr userDrawn="1"/>
        </p:nvSpPr>
        <p:spPr>
          <a:xfrm>
            <a:off x="3168296"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2</a:t>
            </a:r>
          </a:p>
        </p:txBody>
      </p:sp>
      <p:sp>
        <p:nvSpPr>
          <p:cNvPr id="23" name="Rectangle 22">
            <a:extLst>
              <a:ext uri="{FF2B5EF4-FFF2-40B4-BE49-F238E27FC236}">
                <a16:creationId xmlns:a16="http://schemas.microsoft.com/office/drawing/2014/main" id="{29C4C8F4-09AF-436B-AA53-EFA855A07173}"/>
              </a:ext>
            </a:extLst>
          </p:cNvPr>
          <p:cNvSpPr/>
          <p:nvPr userDrawn="1"/>
        </p:nvSpPr>
        <p:spPr>
          <a:xfrm>
            <a:off x="751437"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t>1</a:t>
            </a:r>
          </a:p>
        </p:txBody>
      </p:sp>
    </p:spTree>
    <p:extLst>
      <p:ext uri="{BB962C8B-B14F-4D97-AF65-F5344CB8AC3E}">
        <p14:creationId xmlns:p14="http://schemas.microsoft.com/office/powerpoint/2010/main" val="3322063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Section 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320BCB-0D36-4D46-8629-90BEFC6592E6}"/>
              </a:ext>
            </a:extLst>
          </p:cNvPr>
          <p:cNvSpPr>
            <a:spLocks noGrp="1"/>
          </p:cNvSpPr>
          <p:nvPr>
            <p:ph type="ftr" sz="quarter" idx="11"/>
          </p:nvPr>
        </p:nvSpPr>
        <p:spPr/>
        <p:txBody>
          <a:bodyPr/>
          <a:lstStyle/>
          <a:p>
            <a:r>
              <a:rPr lang="en-US" dirty="0"/>
              <a:t>Introduction to Machine Learning</a:t>
            </a:r>
          </a:p>
        </p:txBody>
      </p:sp>
      <p:sp>
        <p:nvSpPr>
          <p:cNvPr id="3" name="Text Placeholder 2">
            <a:extLst>
              <a:ext uri="{FF2B5EF4-FFF2-40B4-BE49-F238E27FC236}">
                <a16:creationId xmlns:a16="http://schemas.microsoft.com/office/drawing/2014/main" id="{DAB0BEB0-2264-4830-BAD7-379314D13CF7}"/>
              </a:ext>
            </a:extLst>
          </p:cNvPr>
          <p:cNvSpPr>
            <a:spLocks noGrp="1"/>
          </p:cNvSpPr>
          <p:nvPr>
            <p:ph type="body" idx="1"/>
          </p:nvPr>
        </p:nvSpPr>
        <p:spPr>
          <a:xfrm>
            <a:off x="152400" y="4342574"/>
            <a:ext cx="11887200" cy="1828800"/>
          </a:xfrm>
          <a:solidFill>
            <a:schemeClr val="tx2"/>
          </a:solidFill>
          <a:ln>
            <a:solidFill>
              <a:schemeClr val="tx2"/>
            </a:solidFill>
          </a:ln>
        </p:spPr>
        <p:txBody>
          <a:bodyPr anchor="ctr">
            <a:normAutofit/>
          </a:bodyPr>
          <a:lstStyle>
            <a:lvl1pPr marL="0" indent="0">
              <a:buNone/>
              <a:defRPr sz="3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endParaRPr lang="en-US" dirty="0"/>
          </a:p>
        </p:txBody>
      </p:sp>
      <p:sp>
        <p:nvSpPr>
          <p:cNvPr id="6" name="Slide Number Placeholder 5">
            <a:extLst>
              <a:ext uri="{FF2B5EF4-FFF2-40B4-BE49-F238E27FC236}">
                <a16:creationId xmlns:a16="http://schemas.microsoft.com/office/drawing/2014/main" id="{7F0DA098-4748-41CF-9562-59EBD9FE90AA}"/>
              </a:ext>
            </a:extLst>
          </p:cNvPr>
          <p:cNvSpPr>
            <a:spLocks noGrp="1"/>
          </p:cNvSpPr>
          <p:nvPr>
            <p:ph type="sldNum" sz="quarter" idx="12"/>
          </p:nvPr>
        </p:nvSpPr>
        <p:spPr/>
        <p:txBody>
          <a:bodyPr/>
          <a:lstStyle/>
          <a:p>
            <a:fld id="{8E06CFEE-053A-4A40-A88B-A288F0289482}" type="slidenum">
              <a:rPr lang="en-US" smtClean="0"/>
              <a:t>‹#›</a:t>
            </a:fld>
            <a:endParaRPr lang="en-US"/>
          </a:p>
        </p:txBody>
      </p:sp>
      <p:sp>
        <p:nvSpPr>
          <p:cNvPr id="7" name="Google Shape;118;p6">
            <a:extLst>
              <a:ext uri="{FF2B5EF4-FFF2-40B4-BE49-F238E27FC236}">
                <a16:creationId xmlns:a16="http://schemas.microsoft.com/office/drawing/2014/main" id="{5147D964-E7B9-4AB2-91C4-83F3154BE790}"/>
              </a:ext>
            </a:extLst>
          </p:cNvPr>
          <p:cNvSpPr/>
          <p:nvPr userDrawn="1"/>
        </p:nvSpPr>
        <p:spPr>
          <a:xfrm>
            <a:off x="398144" y="4144516"/>
            <a:ext cx="2743200" cy="91440"/>
          </a:xfrm>
          <a:custGeom>
            <a:avLst/>
            <a:gdLst/>
            <a:ahLst/>
            <a:cxnLst/>
            <a:rect l="l" t="t" r="r" b="b"/>
            <a:pathLst>
              <a:path w="2627630"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
        <p:nvSpPr>
          <p:cNvPr id="8" name="Google Shape;121;p6">
            <a:extLst>
              <a:ext uri="{FF2B5EF4-FFF2-40B4-BE49-F238E27FC236}">
                <a16:creationId xmlns:a16="http://schemas.microsoft.com/office/drawing/2014/main" id="{96E76B51-49C1-47C1-A9BF-FFCC385D802F}"/>
              </a:ext>
            </a:extLst>
          </p:cNvPr>
          <p:cNvSpPr/>
          <p:nvPr userDrawn="1"/>
        </p:nvSpPr>
        <p:spPr>
          <a:xfrm>
            <a:off x="3287648"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 name="Google Shape;124;p6">
            <a:extLst>
              <a:ext uri="{FF2B5EF4-FFF2-40B4-BE49-F238E27FC236}">
                <a16:creationId xmlns:a16="http://schemas.microsoft.com/office/drawing/2014/main" id="{5CB7EA61-2F14-4986-B2C0-BE41EC6F3059}"/>
              </a:ext>
            </a:extLst>
          </p:cNvPr>
          <p:cNvSpPr/>
          <p:nvPr userDrawn="1"/>
        </p:nvSpPr>
        <p:spPr>
          <a:xfrm>
            <a:off x="6178677"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 name="Google Shape;127;p6">
            <a:extLst>
              <a:ext uri="{FF2B5EF4-FFF2-40B4-BE49-F238E27FC236}">
                <a16:creationId xmlns:a16="http://schemas.microsoft.com/office/drawing/2014/main" id="{5D17B809-9604-42D5-B09F-A7B91E38C6B3}"/>
              </a:ext>
            </a:extLst>
          </p:cNvPr>
          <p:cNvSpPr/>
          <p:nvPr userDrawn="1"/>
        </p:nvSpPr>
        <p:spPr>
          <a:xfrm>
            <a:off x="9068181" y="4144516"/>
            <a:ext cx="2743200" cy="91440"/>
          </a:xfrm>
          <a:custGeom>
            <a:avLst/>
            <a:gdLst/>
            <a:ahLst/>
            <a:cxnLst/>
            <a:rect l="l" t="t" r="r" b="b"/>
            <a:pathLst>
              <a:path w="2627629" h="120000" extrusionOk="0">
                <a:moveTo>
                  <a:pt x="0" y="0"/>
                </a:moveTo>
                <a:lnTo>
                  <a:pt x="2627376" y="0"/>
                </a:lnTo>
                <a:lnTo>
                  <a:pt x="0" y="0"/>
                </a:lnTo>
                <a:close/>
              </a:path>
            </a:pathLst>
          </a:custGeom>
          <a:solidFill>
            <a:schemeClr val="accent1"/>
          </a:solidFill>
          <a:ln w="22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755CA679-0D2B-45B6-83B0-7280FDB0ED6F}"/>
              </a:ext>
            </a:extLst>
          </p:cNvPr>
          <p:cNvSpPr/>
          <p:nvPr userDrawn="1"/>
        </p:nvSpPr>
        <p:spPr>
          <a:xfrm>
            <a:off x="7339216" y="407022"/>
            <a:ext cx="2286000" cy="3657600"/>
          </a:xfrm>
          <a:prstGeom prst="rect">
            <a:avLst/>
          </a:prstGeom>
          <a:solidFill>
            <a:srgbClr val="861F41">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endParaRPr>
          </a:p>
          <a:p>
            <a:pPr algn="ctr"/>
            <a:endParaRPr lang="en-US" sz="1600" b="1" dirty="0">
              <a:solidFill>
                <a:schemeClr val="tx1">
                  <a:lumMod val="50000"/>
                </a:schemeClr>
              </a:solidFill>
            </a:endParaRPr>
          </a:p>
          <a:p>
            <a:pPr algn="ctr"/>
            <a:endParaRPr lang="en-US" sz="1600" b="1" dirty="0">
              <a:solidFill>
                <a:schemeClr val="tx1">
                  <a:lumMod val="50000"/>
                </a:schemeClr>
              </a:solidFill>
            </a:endParaRPr>
          </a:p>
          <a:p>
            <a:pPr algn="ctr"/>
            <a:r>
              <a:rPr lang="en-US" sz="1600" b="1" dirty="0">
                <a:solidFill>
                  <a:schemeClr val="accent1"/>
                </a:solidFill>
              </a:rPr>
              <a:t>Topic 4. </a:t>
            </a:r>
          </a:p>
          <a:p>
            <a:pPr algn="ctr"/>
            <a:r>
              <a:rPr lang="en-US" sz="1600" dirty="0">
                <a:solidFill>
                  <a:schemeClr val="tx1">
                    <a:lumMod val="50000"/>
                  </a:schemeClr>
                </a:solidFill>
              </a:rPr>
              <a:t>“Regression” ML Model Evaluation Concepts</a:t>
            </a:r>
          </a:p>
        </p:txBody>
      </p:sp>
      <p:sp>
        <p:nvSpPr>
          <p:cNvPr id="13" name="Rectangle 12">
            <a:extLst>
              <a:ext uri="{FF2B5EF4-FFF2-40B4-BE49-F238E27FC236}">
                <a16:creationId xmlns:a16="http://schemas.microsoft.com/office/drawing/2014/main" id="{5D72AE45-E77B-4962-B591-59C142BCF4AB}"/>
              </a:ext>
            </a:extLst>
          </p:cNvPr>
          <p:cNvSpPr/>
          <p:nvPr userDrawn="1"/>
        </p:nvSpPr>
        <p:spPr>
          <a:xfrm>
            <a:off x="9753647" y="407022"/>
            <a:ext cx="2286000" cy="3657600"/>
          </a:xfrm>
          <a:prstGeom prst="rect">
            <a:avLst/>
          </a:prstGeom>
          <a:solidFill>
            <a:schemeClr val="accent2">
              <a:alpha val="2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endParaRPr>
          </a:p>
          <a:p>
            <a:pPr algn="ctr"/>
            <a:endParaRPr lang="en-US" sz="1600" b="1" dirty="0">
              <a:solidFill>
                <a:schemeClr val="tx1">
                  <a:lumMod val="50000"/>
                </a:schemeClr>
              </a:solidFill>
            </a:endParaRPr>
          </a:p>
          <a:p>
            <a:pPr algn="ctr"/>
            <a:endParaRPr lang="en-US" sz="1600" b="1" dirty="0">
              <a:solidFill>
                <a:schemeClr val="tx1">
                  <a:lumMod val="50000"/>
                </a:schemeClr>
              </a:solidFill>
            </a:endParaRPr>
          </a:p>
          <a:p>
            <a:pPr algn="ctr"/>
            <a:r>
              <a:rPr lang="en-US" sz="1600" b="1" dirty="0">
                <a:solidFill>
                  <a:schemeClr val="accent1"/>
                </a:solidFill>
              </a:rPr>
              <a:t>Topic 5.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lumMod val="50000"/>
                  </a:schemeClr>
                </a:solidFill>
              </a:rPr>
              <a:t>“Classification” ML Model Evaluation Concepts</a:t>
            </a:r>
          </a:p>
        </p:txBody>
      </p:sp>
      <p:sp>
        <p:nvSpPr>
          <p:cNvPr id="14" name="Rectangle 13">
            <a:extLst>
              <a:ext uri="{FF2B5EF4-FFF2-40B4-BE49-F238E27FC236}">
                <a16:creationId xmlns:a16="http://schemas.microsoft.com/office/drawing/2014/main" id="{9DE5F75A-FF9F-4E3C-BE15-19F8344E8DA9}"/>
              </a:ext>
            </a:extLst>
          </p:cNvPr>
          <p:cNvSpPr/>
          <p:nvPr userDrawn="1"/>
        </p:nvSpPr>
        <p:spPr>
          <a:xfrm>
            <a:off x="4948807" y="407022"/>
            <a:ext cx="228600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lumMod val="50000"/>
                </a:schemeClr>
              </a:solidFill>
            </a:endParaRPr>
          </a:p>
          <a:p>
            <a:pPr algn="ctr"/>
            <a:endParaRPr lang="en-US" sz="1600" b="1" dirty="0">
              <a:solidFill>
                <a:schemeClr val="tx1">
                  <a:lumMod val="50000"/>
                </a:schemeClr>
              </a:solidFill>
            </a:endParaRPr>
          </a:p>
          <a:p>
            <a:pPr algn="ctr"/>
            <a:endParaRPr lang="en-US" sz="1600" b="1" dirty="0">
              <a:solidFill>
                <a:schemeClr val="tx1">
                  <a:lumMod val="50000"/>
                </a:schemeClr>
              </a:solidFill>
            </a:endParaRPr>
          </a:p>
          <a:p>
            <a:pPr algn="ctr"/>
            <a:r>
              <a:rPr lang="en-US" sz="1600" b="1" dirty="0">
                <a:solidFill>
                  <a:schemeClr val="accent1"/>
                </a:solidFill>
              </a:rPr>
              <a:t>Topic 3. </a:t>
            </a:r>
          </a:p>
          <a:p>
            <a:pPr algn="ctr"/>
            <a:r>
              <a:rPr lang="en-US" sz="1600" dirty="0">
                <a:solidFill>
                  <a:schemeClr val="tx1">
                    <a:lumMod val="50000"/>
                  </a:schemeClr>
                </a:solidFill>
              </a:rPr>
              <a:t>ML Model Building &amp; Fitting Concepts</a:t>
            </a:r>
          </a:p>
        </p:txBody>
      </p:sp>
      <p:sp>
        <p:nvSpPr>
          <p:cNvPr id="15" name="Rectangle 14">
            <a:extLst>
              <a:ext uri="{FF2B5EF4-FFF2-40B4-BE49-F238E27FC236}">
                <a16:creationId xmlns:a16="http://schemas.microsoft.com/office/drawing/2014/main" id="{B664211F-F49E-4E67-8727-912EB3020255}"/>
              </a:ext>
            </a:extLst>
          </p:cNvPr>
          <p:cNvSpPr/>
          <p:nvPr userDrawn="1"/>
        </p:nvSpPr>
        <p:spPr>
          <a:xfrm>
            <a:off x="2558849" y="414341"/>
            <a:ext cx="2286000" cy="3657600"/>
          </a:xfrm>
          <a:prstGeom prst="rect">
            <a:avLst/>
          </a:prstGeom>
          <a:solidFill>
            <a:srgbClr val="861F4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a:p>
            <a:pPr algn="ctr"/>
            <a:r>
              <a:rPr lang="en-US" sz="1600" b="1" dirty="0">
                <a:solidFill>
                  <a:srgbClr val="851F41"/>
                </a:solidFill>
              </a:rPr>
              <a:t>Topic 2. </a:t>
            </a:r>
          </a:p>
          <a:p>
            <a:pPr algn="ctr"/>
            <a:r>
              <a:rPr lang="en-US" sz="1600" dirty="0">
                <a:solidFill>
                  <a:schemeClr val="tx1">
                    <a:lumMod val="50000"/>
                  </a:schemeClr>
                </a:solidFill>
              </a:rPr>
              <a:t>Introduction to Machine Learning (ML)</a:t>
            </a:r>
          </a:p>
        </p:txBody>
      </p:sp>
      <p:sp>
        <p:nvSpPr>
          <p:cNvPr id="16" name="Rectangle 15">
            <a:extLst>
              <a:ext uri="{FF2B5EF4-FFF2-40B4-BE49-F238E27FC236}">
                <a16:creationId xmlns:a16="http://schemas.microsoft.com/office/drawing/2014/main" id="{A7CC695E-2F13-4A26-B6ED-514C7258A851}"/>
              </a:ext>
            </a:extLst>
          </p:cNvPr>
          <p:cNvSpPr/>
          <p:nvPr userDrawn="1"/>
        </p:nvSpPr>
        <p:spPr>
          <a:xfrm>
            <a:off x="141990" y="407022"/>
            <a:ext cx="2286000" cy="3657600"/>
          </a:xfrm>
          <a:prstGeom prst="rect">
            <a:avLst/>
          </a:prstGeom>
          <a:solidFill>
            <a:schemeClr val="accent1">
              <a:alpha val="2470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endParaRPr>
          </a:p>
          <a:p>
            <a:pPr algn="ctr"/>
            <a:endParaRPr lang="en-US" sz="1600" dirty="0">
              <a:solidFill>
                <a:schemeClr val="tx1"/>
              </a:solidFill>
            </a:endParaRPr>
          </a:p>
          <a:p>
            <a:pPr algn="ctr"/>
            <a:r>
              <a:rPr lang="en-US" sz="1600" b="1" dirty="0">
                <a:solidFill>
                  <a:srgbClr val="851F41"/>
                </a:solidFill>
              </a:rPr>
              <a:t>Topic 1.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lumMod val="50000"/>
                  </a:schemeClr>
                </a:solidFill>
              </a:rPr>
              <a:t>Introduction to Course</a:t>
            </a:r>
          </a:p>
        </p:txBody>
      </p:sp>
      <p:sp>
        <p:nvSpPr>
          <p:cNvPr id="19" name="Rectangle 18">
            <a:extLst>
              <a:ext uri="{FF2B5EF4-FFF2-40B4-BE49-F238E27FC236}">
                <a16:creationId xmlns:a16="http://schemas.microsoft.com/office/drawing/2014/main" id="{775C10C9-F96F-42FD-8817-ECEC0199CEA0}"/>
              </a:ext>
            </a:extLst>
          </p:cNvPr>
          <p:cNvSpPr/>
          <p:nvPr userDrawn="1"/>
        </p:nvSpPr>
        <p:spPr>
          <a:xfrm>
            <a:off x="10363094" y="736673"/>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5</a:t>
            </a:r>
          </a:p>
        </p:txBody>
      </p:sp>
      <p:sp>
        <p:nvSpPr>
          <p:cNvPr id="20" name="Rectangle 19">
            <a:extLst>
              <a:ext uri="{FF2B5EF4-FFF2-40B4-BE49-F238E27FC236}">
                <a16:creationId xmlns:a16="http://schemas.microsoft.com/office/drawing/2014/main" id="{2AA94654-8FB3-4CE4-8C3B-F5A5C85770EE}"/>
              </a:ext>
            </a:extLst>
          </p:cNvPr>
          <p:cNvSpPr/>
          <p:nvPr userDrawn="1"/>
        </p:nvSpPr>
        <p:spPr>
          <a:xfrm>
            <a:off x="5558254"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3</a:t>
            </a:r>
          </a:p>
        </p:txBody>
      </p:sp>
      <p:sp>
        <p:nvSpPr>
          <p:cNvPr id="21" name="Rectangle 20">
            <a:extLst>
              <a:ext uri="{FF2B5EF4-FFF2-40B4-BE49-F238E27FC236}">
                <a16:creationId xmlns:a16="http://schemas.microsoft.com/office/drawing/2014/main" id="{49565877-56AB-4BF5-A453-4C2B68D03DFD}"/>
              </a:ext>
            </a:extLst>
          </p:cNvPr>
          <p:cNvSpPr/>
          <p:nvPr userDrawn="1"/>
        </p:nvSpPr>
        <p:spPr>
          <a:xfrm>
            <a:off x="7948663" y="743993"/>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4</a:t>
            </a:r>
          </a:p>
        </p:txBody>
      </p:sp>
      <p:sp>
        <p:nvSpPr>
          <p:cNvPr id="22" name="Rectangle 21">
            <a:extLst>
              <a:ext uri="{FF2B5EF4-FFF2-40B4-BE49-F238E27FC236}">
                <a16:creationId xmlns:a16="http://schemas.microsoft.com/office/drawing/2014/main" id="{48816B76-8354-4418-9FBF-B7878825F20E}"/>
              </a:ext>
            </a:extLst>
          </p:cNvPr>
          <p:cNvSpPr/>
          <p:nvPr userDrawn="1"/>
        </p:nvSpPr>
        <p:spPr>
          <a:xfrm>
            <a:off x="3168296"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a:t>2</a:t>
            </a:r>
          </a:p>
        </p:txBody>
      </p:sp>
      <p:sp>
        <p:nvSpPr>
          <p:cNvPr id="23" name="Rectangle 22">
            <a:extLst>
              <a:ext uri="{FF2B5EF4-FFF2-40B4-BE49-F238E27FC236}">
                <a16:creationId xmlns:a16="http://schemas.microsoft.com/office/drawing/2014/main" id="{29C4C8F4-09AF-436B-AA53-EFA855A07173}"/>
              </a:ext>
            </a:extLst>
          </p:cNvPr>
          <p:cNvSpPr/>
          <p:nvPr userDrawn="1"/>
        </p:nvSpPr>
        <p:spPr>
          <a:xfrm>
            <a:off x="751437" y="743994"/>
            <a:ext cx="1067107" cy="1071207"/>
          </a:xfrm>
          <a:prstGeom prst="rect">
            <a:avLst/>
          </a:prstGeom>
          <a:solidFill>
            <a:srgbClr val="851F41"/>
          </a:solidFill>
          <a:ln>
            <a:solidFill>
              <a:srgbClr val="851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t>1</a:t>
            </a:r>
          </a:p>
        </p:txBody>
      </p:sp>
    </p:spTree>
    <p:extLst>
      <p:ext uri="{BB962C8B-B14F-4D97-AF65-F5344CB8AC3E}">
        <p14:creationId xmlns:p14="http://schemas.microsoft.com/office/powerpoint/2010/main" val="18726579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C76AF-4DF3-4404-985D-82163DCC1C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2492BE-A31D-4A9B-901D-6F52A0B4BB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2C52D36-95BE-44DF-A9D9-8CC3157209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C0C3E87-5695-445C-9BAA-AB58B0E3AB8E}"/>
              </a:ext>
            </a:extLst>
          </p:cNvPr>
          <p:cNvSpPr>
            <a:spLocks noGrp="1"/>
          </p:cNvSpPr>
          <p:nvPr>
            <p:ph type="ftr" sz="quarter" idx="11"/>
          </p:nvPr>
        </p:nvSpPr>
        <p:spPr/>
        <p:txBody>
          <a:bodyPr/>
          <a:lstStyle/>
          <a:p>
            <a:r>
              <a:rPr lang="en-US" dirty="0"/>
              <a:t>Introduction to Machine Learning</a:t>
            </a:r>
          </a:p>
        </p:txBody>
      </p:sp>
      <p:sp>
        <p:nvSpPr>
          <p:cNvPr id="7" name="Slide Number Placeholder 6">
            <a:extLst>
              <a:ext uri="{FF2B5EF4-FFF2-40B4-BE49-F238E27FC236}">
                <a16:creationId xmlns:a16="http://schemas.microsoft.com/office/drawing/2014/main" id="{334D1FB6-9447-4C83-9B8A-08EC7D9C33F3}"/>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1773249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B68F9F-ADD2-44D3-9FD5-2DDED802BF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C6A544-E9D6-4E43-9790-C08EC61EA6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32C1DAF-B7B3-4CCB-B4B5-F571E947E252}"/>
              </a:ext>
            </a:extLst>
          </p:cNvPr>
          <p:cNvSpPr>
            <a:spLocks noGrp="1"/>
          </p:cNvSpPr>
          <p:nvPr>
            <p:ph type="ftr" sz="quarter" idx="3"/>
          </p:nvPr>
        </p:nvSpPr>
        <p:spPr>
          <a:xfrm>
            <a:off x="838200" y="6356350"/>
            <a:ext cx="4114800" cy="365125"/>
          </a:xfrm>
          <a:prstGeom prst="rect">
            <a:avLst/>
          </a:prstGeom>
        </p:spPr>
        <p:txBody>
          <a:bodyPr vert="horz" lIns="91440" tIns="45720" rIns="91440" bIns="45720" rtlCol="0" anchor="ctr"/>
          <a:lstStyle>
            <a:lvl1pPr algn="l">
              <a:defRPr sz="1000">
                <a:solidFill>
                  <a:schemeClr val="accent1"/>
                </a:solidFill>
                <a:latin typeface="Acherus Grotesque" panose="02000505000000020004" pitchFamily="50" charset="0"/>
              </a:defRPr>
            </a:lvl1pPr>
          </a:lstStyle>
          <a:p>
            <a:r>
              <a:rPr lang="en-US" dirty="0"/>
              <a:t>Introduction to Machine Learning</a:t>
            </a:r>
          </a:p>
        </p:txBody>
      </p:sp>
      <p:sp>
        <p:nvSpPr>
          <p:cNvPr id="6" name="Slide Number Placeholder 5">
            <a:extLst>
              <a:ext uri="{FF2B5EF4-FFF2-40B4-BE49-F238E27FC236}">
                <a16:creationId xmlns:a16="http://schemas.microsoft.com/office/drawing/2014/main" id="{FED61E62-EE75-494D-AFA7-44237EDBE8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accent1"/>
                </a:solidFill>
                <a:latin typeface="Acherus Grotesque" panose="02000505000000020004" pitchFamily="50" charset="0"/>
              </a:defRPr>
            </a:lvl1pPr>
          </a:lstStyle>
          <a:p>
            <a:fld id="{8E06CFEE-053A-4A40-A88B-A288F0289482}" type="slidenum">
              <a:rPr lang="en-US" smtClean="0"/>
              <a:pPr/>
              <a:t>‹#›</a:t>
            </a:fld>
            <a:endParaRPr lang="en-US" dirty="0"/>
          </a:p>
        </p:txBody>
      </p:sp>
      <p:pic>
        <p:nvPicPr>
          <p:cNvPr id="18" name="Picture 17">
            <a:extLst>
              <a:ext uri="{FF2B5EF4-FFF2-40B4-BE49-F238E27FC236}">
                <a16:creationId xmlns:a16="http://schemas.microsoft.com/office/drawing/2014/main" id="{FC6DF3B1-56C8-4EFB-812E-E19AB8F7405E}"/>
              </a:ext>
            </a:extLst>
          </p:cNvPr>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9613125" y="6356350"/>
            <a:ext cx="1056735" cy="365760"/>
          </a:xfrm>
          <a:prstGeom prst="rect">
            <a:avLst/>
          </a:prstGeom>
        </p:spPr>
      </p:pic>
      <p:pic>
        <p:nvPicPr>
          <p:cNvPr id="20" name="Picture 19">
            <a:extLst>
              <a:ext uri="{FF2B5EF4-FFF2-40B4-BE49-F238E27FC236}">
                <a16:creationId xmlns:a16="http://schemas.microsoft.com/office/drawing/2014/main" id="{6C1B19E0-86A2-4C9B-88BF-2EF669D66AD6}"/>
              </a:ext>
            </a:extLst>
          </p:cNvPr>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8616693" y="6356350"/>
            <a:ext cx="870297" cy="365760"/>
          </a:xfrm>
          <a:prstGeom prst="rect">
            <a:avLst/>
          </a:prstGeom>
        </p:spPr>
      </p:pic>
      <p:sp>
        <p:nvSpPr>
          <p:cNvPr id="21" name="Google Shape;10;p70">
            <a:extLst>
              <a:ext uri="{FF2B5EF4-FFF2-40B4-BE49-F238E27FC236}">
                <a16:creationId xmlns:a16="http://schemas.microsoft.com/office/drawing/2014/main" id="{CC962B8C-34B0-4291-A023-88ED0FA38C72}"/>
              </a:ext>
            </a:extLst>
          </p:cNvPr>
          <p:cNvSpPr/>
          <p:nvPr userDrawn="1"/>
        </p:nvSpPr>
        <p:spPr>
          <a:xfrm>
            <a:off x="137160" y="246914"/>
            <a:ext cx="3840480" cy="94615"/>
          </a:xfrm>
          <a:custGeom>
            <a:avLst/>
            <a:gdLst/>
            <a:ahLst/>
            <a:cxnLst/>
            <a:rect l="l" t="t" r="r" b="b"/>
            <a:pathLst>
              <a:path w="3703320" h="94615" extrusionOk="0">
                <a:moveTo>
                  <a:pt x="0" y="94487"/>
                </a:moveTo>
                <a:lnTo>
                  <a:pt x="3703320" y="94487"/>
                </a:lnTo>
                <a:lnTo>
                  <a:pt x="3703320" y="0"/>
                </a:lnTo>
                <a:lnTo>
                  <a:pt x="0" y="0"/>
                </a:lnTo>
                <a:lnTo>
                  <a:pt x="0" y="94487"/>
                </a:lnTo>
                <a:close/>
              </a:path>
            </a:pathLst>
          </a:custGeom>
          <a:solidFill>
            <a:srgbClr val="861F41"/>
          </a:solidFill>
          <a:ln>
            <a:solidFill>
              <a:schemeClr val="accent1"/>
            </a:solid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
        <p:nvSpPr>
          <p:cNvPr id="22" name="Google Shape;11;p70">
            <a:extLst>
              <a:ext uri="{FF2B5EF4-FFF2-40B4-BE49-F238E27FC236}">
                <a16:creationId xmlns:a16="http://schemas.microsoft.com/office/drawing/2014/main" id="{FBA47100-BB05-4A21-918E-C678AEA98418}"/>
              </a:ext>
            </a:extLst>
          </p:cNvPr>
          <p:cNvSpPr/>
          <p:nvPr userDrawn="1"/>
        </p:nvSpPr>
        <p:spPr>
          <a:xfrm>
            <a:off x="8214360" y="234071"/>
            <a:ext cx="3840480" cy="94615"/>
          </a:xfrm>
          <a:custGeom>
            <a:avLst/>
            <a:gdLst/>
            <a:ahLst/>
            <a:cxnLst/>
            <a:rect l="l" t="t" r="r" b="b"/>
            <a:pathLst>
              <a:path w="3703320" h="94615" extrusionOk="0">
                <a:moveTo>
                  <a:pt x="0" y="94487"/>
                </a:moveTo>
                <a:lnTo>
                  <a:pt x="3703320" y="94487"/>
                </a:lnTo>
                <a:lnTo>
                  <a:pt x="3703320" y="0"/>
                </a:lnTo>
                <a:lnTo>
                  <a:pt x="0" y="0"/>
                </a:lnTo>
                <a:lnTo>
                  <a:pt x="0" y="94487"/>
                </a:lnTo>
                <a:close/>
              </a:path>
            </a:pathLst>
          </a:custGeom>
          <a:solidFill>
            <a:srgbClr val="75787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 name="Google Shape;12;p70">
            <a:extLst>
              <a:ext uri="{FF2B5EF4-FFF2-40B4-BE49-F238E27FC236}">
                <a16:creationId xmlns:a16="http://schemas.microsoft.com/office/drawing/2014/main" id="{6F6B99EE-0AF5-42E1-8DC1-8EAB87F71CD5}"/>
              </a:ext>
            </a:extLst>
          </p:cNvPr>
          <p:cNvSpPr/>
          <p:nvPr userDrawn="1"/>
        </p:nvSpPr>
        <p:spPr>
          <a:xfrm>
            <a:off x="4155947" y="246914"/>
            <a:ext cx="3840480" cy="94615"/>
          </a:xfrm>
          <a:custGeom>
            <a:avLst/>
            <a:gdLst/>
            <a:ahLst/>
            <a:cxnLst/>
            <a:rect l="l" t="t" r="r" b="b"/>
            <a:pathLst>
              <a:path w="3703320" h="94615" extrusionOk="0">
                <a:moveTo>
                  <a:pt x="0" y="94487"/>
                </a:moveTo>
                <a:lnTo>
                  <a:pt x="3703319" y="94487"/>
                </a:lnTo>
                <a:lnTo>
                  <a:pt x="3703319" y="0"/>
                </a:lnTo>
                <a:lnTo>
                  <a:pt x="0" y="0"/>
                </a:lnTo>
                <a:lnTo>
                  <a:pt x="0" y="94487"/>
                </a:lnTo>
                <a:close/>
              </a:path>
            </a:pathLst>
          </a:custGeom>
          <a:solidFill>
            <a:srgbClr val="E5751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31489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1" r:id="rId3"/>
    <p:sldLayoutId id="2147483672" r:id="rId4"/>
    <p:sldLayoutId id="2147483673" r:id="rId5"/>
    <p:sldLayoutId id="2147483674" r:id="rId6"/>
    <p:sldLayoutId id="2147483675" r:id="rId7"/>
    <p:sldLayoutId id="2147483676"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Lst>
  <p:hf hdr="0" dt="0"/>
  <p:txStyles>
    <p:titleStyle>
      <a:lvl1pPr algn="l" defTabSz="914400" rtl="0" eaLnBrk="1" latinLnBrk="0" hangingPunct="1">
        <a:lnSpc>
          <a:spcPct val="90000"/>
        </a:lnSpc>
        <a:spcBef>
          <a:spcPct val="0"/>
        </a:spcBef>
        <a:buNone/>
        <a:defRPr sz="3200" b="1" kern="1200">
          <a:solidFill>
            <a:schemeClr val="tx1"/>
          </a:solidFill>
          <a:latin typeface="Acherus Grotesque" panose="02000505000000020004" pitchFamily="50" charset="0"/>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2400" kern="1200">
          <a:solidFill>
            <a:schemeClr val="tx1"/>
          </a:solidFill>
          <a:latin typeface="Acherus Grotesque" panose="02000505000000020004" pitchFamily="50" charset="0"/>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Acherus Grotesque" panose="02000505000000020004" pitchFamily="50" charset="0"/>
          <a:ea typeface="+mn-ea"/>
          <a:cs typeface="+mn-cs"/>
        </a:defRPr>
      </a:lvl2pPr>
      <a:lvl3pPr marL="1143000" indent="-2286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Acherus Grotesque" panose="02000505000000020004" pitchFamily="50" charset="0"/>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Acherus Grotesque" panose="02000505000000020004" pitchFamily="50"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Acherus Grotesque" panose="0200050500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hyperlink" Target="https://www.trainingjournal.com/2023/artificial-intelligence-machine-learning/keeping-up-with-ai/"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hyperlink" Target="https://www.onyxtruth.com/2018/01/11/blerd-men-if-you-wonder-why-the-thugs-prosper-consider-how-blerd-women-are-treated/" TargetMode="External"/><Relationship Id="rId5" Type="http://schemas.openxmlformats.org/officeDocument/2006/relationships/image" Target="../media/image10.jpg"/><Relationship Id="rId4" Type="http://schemas.openxmlformats.org/officeDocument/2006/relationships/hyperlink" Target="http://www.hacktheunion.or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hyperlink" Target="https://www.pexels.com/photo/abstract-aged-approval-approve-339867/" TargetMode="External"/><Relationship Id="rId5" Type="http://schemas.openxmlformats.org/officeDocument/2006/relationships/image" Target="../media/image12.jpeg"/><Relationship Id="rId4" Type="http://schemas.openxmlformats.org/officeDocument/2006/relationships/hyperlink" Target="https://en.wikipedia.org/wiki/Credit_card"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16.png"/><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pairedlife.com/etiquette/How-to-introduce-people-Introductions-in-formal-and-informal-environments-made-easy"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6.xml"/><Relationship Id="rId1" Type="http://schemas.openxmlformats.org/officeDocument/2006/relationships/slideLayout" Target="../slideLayouts/slideLayout11.xml"/><Relationship Id="rId5" Type="http://schemas.openxmlformats.org/officeDocument/2006/relationships/image" Target="../media/image34.png"/><Relationship Id="rId4" Type="http://schemas.openxmlformats.org/officeDocument/2006/relationships/hyperlink" Target="https://thegmatblogger.in/2016/04/29/how-to-improve-your-accuracy-on-gmat-rc-2/"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9.xml"/><Relationship Id="rId1" Type="http://schemas.openxmlformats.org/officeDocument/2006/relationships/slideLayout" Target="../slideLayouts/slideLayout11.xml"/><Relationship Id="rId5" Type="http://schemas.openxmlformats.org/officeDocument/2006/relationships/image" Target="../media/image34.png"/><Relationship Id="rId4" Type="http://schemas.openxmlformats.org/officeDocument/2006/relationships/hyperlink" Target="https://thegmatblogger.in/2016/04/29/how-to-improve-your-accuracy-on-gmat-rc-2/"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1.xml"/><Relationship Id="rId6" Type="http://schemas.openxmlformats.org/officeDocument/2006/relationships/image" Target="../media/image16.png"/><Relationship Id="rId5" Type="http://schemas.openxmlformats.org/officeDocument/2006/relationships/image" Target="../media/image22.png"/><Relationship Id="rId4" Type="http://schemas.openxmlformats.org/officeDocument/2006/relationships/image" Target="../media/image21.png"/></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23.png"/></Relationships>
</file>

<file path=ppt/slides/_rels/slide46.xml.rels><?xml version="1.0" encoding="UTF-8" standalone="yes"?>
<Relationships xmlns="http://schemas.openxmlformats.org/package/2006/relationships"><Relationship Id="rId8" Type="http://schemas.openxmlformats.org/officeDocument/2006/relationships/hyperlink" Target="http://commons.wikimedia.org/wiki/File:Red_X_Freehand.svg" TargetMode="External"/><Relationship Id="rId3" Type="http://schemas.openxmlformats.org/officeDocument/2006/relationships/image" Target="../media/image26.png"/><Relationship Id="rId7"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hyperlink" Target="https://commons.wikimedia.org/wiki/File:Green-checkmark.svg" TargetMode="External"/><Relationship Id="rId5" Type="http://schemas.openxmlformats.org/officeDocument/2006/relationships/image" Target="../media/image37.png"/><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8" Type="http://schemas.openxmlformats.org/officeDocument/2006/relationships/hyperlink" Target="https://www.lairdubois.fr/creations/626-support-a-futon.html" TargetMode="External"/><Relationship Id="rId3" Type="http://schemas.openxmlformats.org/officeDocument/2006/relationships/image" Target="../media/image39.jpeg"/><Relationship Id="rId7" Type="http://schemas.openxmlformats.org/officeDocument/2006/relationships/image" Target="../media/image41.jpg"/><Relationship Id="rId2" Type="http://schemas.openxmlformats.org/officeDocument/2006/relationships/notesSlide" Target="../notesSlides/notesSlide34.xml"/><Relationship Id="rId1" Type="http://schemas.openxmlformats.org/officeDocument/2006/relationships/slideLayout" Target="../slideLayouts/slideLayout11.xml"/><Relationship Id="rId6" Type="http://schemas.openxmlformats.org/officeDocument/2006/relationships/hyperlink" Target="http://creoleindc.typepad.com/rantings_of_a_creole_prin/2013/04/pillowtop-mattress.html" TargetMode="External"/><Relationship Id="rId11" Type="http://schemas.openxmlformats.org/officeDocument/2006/relationships/image" Target="../media/image44.png"/><Relationship Id="rId5" Type="http://schemas.openxmlformats.org/officeDocument/2006/relationships/image" Target="../media/image40.jpeg"/><Relationship Id="rId10" Type="http://schemas.openxmlformats.org/officeDocument/2006/relationships/image" Target="../media/image43.png"/><Relationship Id="rId4" Type="http://schemas.openxmlformats.org/officeDocument/2006/relationships/hyperlink" Target="http://furniturehouse.com.au/product/900-2/" TargetMode="External"/><Relationship Id="rId9" Type="http://schemas.openxmlformats.org/officeDocument/2006/relationships/image" Target="../media/image42.png"/></Relationships>
</file>

<file path=ppt/slides/_rels/slide48.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38.xml"/><Relationship Id="rId1" Type="http://schemas.openxmlformats.org/officeDocument/2006/relationships/slideLayout" Target="../slideLayouts/slideLayout11.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48.em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23.png"/></Relationships>
</file>

<file path=ppt/slides/_rels/slide5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47.xml"/><Relationship Id="rId1" Type="http://schemas.openxmlformats.org/officeDocument/2006/relationships/slideLayout" Target="../slideLayouts/slideLayout11.xml"/><Relationship Id="rId5" Type="http://schemas.openxmlformats.org/officeDocument/2006/relationships/image" Target="../media/image55.emf"/><Relationship Id="rId4" Type="http://schemas.openxmlformats.org/officeDocument/2006/relationships/image" Target="../media/image54.emf"/></Relationships>
</file>

<file path=ppt/slides/_rels/slide6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statlearning.com/" TargetMode="External"/><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4ADF46-2D67-45D8-A428-ECE2E922F351}"/>
              </a:ext>
            </a:extLst>
          </p:cNvPr>
          <p:cNvSpPr>
            <a:spLocks noGrp="1"/>
          </p:cNvSpPr>
          <p:nvPr>
            <p:ph type="ctrTitle"/>
          </p:nvPr>
        </p:nvSpPr>
        <p:spPr/>
        <p:txBody>
          <a:bodyPr/>
          <a:lstStyle/>
          <a:p>
            <a:r>
              <a:rPr lang="en-US" dirty="0"/>
              <a:t>Introduction to Machine Learning</a:t>
            </a:r>
          </a:p>
        </p:txBody>
      </p:sp>
      <p:sp>
        <p:nvSpPr>
          <p:cNvPr id="5" name="Subtitle 4">
            <a:extLst>
              <a:ext uri="{FF2B5EF4-FFF2-40B4-BE49-F238E27FC236}">
                <a16:creationId xmlns:a16="http://schemas.microsoft.com/office/drawing/2014/main" id="{7783634E-C15A-4C99-98A6-B6173441E258}"/>
              </a:ext>
            </a:extLst>
          </p:cNvPr>
          <p:cNvSpPr>
            <a:spLocks noGrp="1"/>
          </p:cNvSpPr>
          <p:nvPr>
            <p:ph type="subTitle" idx="1"/>
          </p:nvPr>
        </p:nvSpPr>
        <p:spPr/>
        <p:txBody>
          <a:bodyPr/>
          <a:lstStyle/>
          <a:p>
            <a:r>
              <a:rPr lang="en-US" dirty="0"/>
              <a:t>© 2025 Virginia Polytechnic Institute and State University. All rights reserved.</a:t>
            </a:r>
          </a:p>
        </p:txBody>
      </p:sp>
    </p:spTree>
    <p:extLst>
      <p:ext uri="{BB962C8B-B14F-4D97-AF65-F5344CB8AC3E}">
        <p14:creationId xmlns:p14="http://schemas.microsoft.com/office/powerpoint/2010/main" val="1233718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2998672-ADA5-4B67-AD40-4D3AE2A03690}"/>
              </a:ext>
            </a:extLst>
          </p:cNvPr>
          <p:cNvSpPr>
            <a:spLocks noGrp="1"/>
          </p:cNvSpPr>
          <p:nvPr>
            <p:ph type="ftr" sz="quarter" idx="11"/>
          </p:nvPr>
        </p:nvSpPr>
        <p:spPr/>
        <p:txBody>
          <a:bodyPr/>
          <a:lstStyle/>
          <a:p>
            <a:r>
              <a:rPr lang="en-US"/>
              <a:t>Introduction to Machine Learning</a:t>
            </a:r>
            <a:endParaRPr lang="en-US" dirty="0"/>
          </a:p>
        </p:txBody>
      </p:sp>
      <p:sp>
        <p:nvSpPr>
          <p:cNvPr id="3" name="Text Placeholder 2">
            <a:extLst>
              <a:ext uri="{FF2B5EF4-FFF2-40B4-BE49-F238E27FC236}">
                <a16:creationId xmlns:a16="http://schemas.microsoft.com/office/drawing/2014/main" id="{A5BF60A7-9B68-440A-8467-D7331D508971}"/>
              </a:ext>
            </a:extLst>
          </p:cNvPr>
          <p:cNvSpPr>
            <a:spLocks noGrp="1"/>
          </p:cNvSpPr>
          <p:nvPr>
            <p:ph type="body" idx="1"/>
          </p:nvPr>
        </p:nvSpPr>
        <p:spPr/>
        <p:txBody>
          <a:bodyPr/>
          <a:lstStyle/>
          <a:p>
            <a:r>
              <a:rPr lang="en-US" dirty="0"/>
              <a:t>Introduction to Machine Learning</a:t>
            </a:r>
          </a:p>
        </p:txBody>
      </p:sp>
      <p:sp>
        <p:nvSpPr>
          <p:cNvPr id="4" name="Slide Number Placeholder 3">
            <a:extLst>
              <a:ext uri="{FF2B5EF4-FFF2-40B4-BE49-F238E27FC236}">
                <a16:creationId xmlns:a16="http://schemas.microsoft.com/office/drawing/2014/main" id="{007004D5-2F70-44A9-8E6D-BF3C066EF837}"/>
              </a:ext>
            </a:extLst>
          </p:cNvPr>
          <p:cNvSpPr>
            <a:spLocks noGrp="1"/>
          </p:cNvSpPr>
          <p:nvPr>
            <p:ph type="sldNum" sz="quarter" idx="12"/>
          </p:nvPr>
        </p:nvSpPr>
        <p:spPr/>
        <p:txBody>
          <a:bodyPr/>
          <a:lstStyle/>
          <a:p>
            <a:fld id="{8E06CFEE-053A-4A40-A88B-A288F0289482}" type="slidenum">
              <a:rPr lang="en-US" smtClean="0"/>
              <a:t>10</a:t>
            </a:fld>
            <a:endParaRPr lang="en-US"/>
          </a:p>
        </p:txBody>
      </p:sp>
    </p:spTree>
    <p:extLst>
      <p:ext uri="{BB962C8B-B14F-4D97-AF65-F5344CB8AC3E}">
        <p14:creationId xmlns:p14="http://schemas.microsoft.com/office/powerpoint/2010/main" val="1301913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FAA92-6486-41F6-B26D-9A5B9F49B636}"/>
              </a:ext>
            </a:extLst>
          </p:cNvPr>
          <p:cNvSpPr>
            <a:spLocks noGrp="1"/>
          </p:cNvSpPr>
          <p:nvPr>
            <p:ph type="title"/>
          </p:nvPr>
        </p:nvSpPr>
        <p:spPr/>
        <p:txBody>
          <a:bodyPr/>
          <a:lstStyle/>
          <a:p>
            <a:r>
              <a:rPr lang="en-US" dirty="0"/>
              <a:t>At the end of this module, you should be able to:</a:t>
            </a:r>
          </a:p>
        </p:txBody>
      </p:sp>
      <p:sp>
        <p:nvSpPr>
          <p:cNvPr id="3" name="Content Placeholder 2">
            <a:extLst>
              <a:ext uri="{FF2B5EF4-FFF2-40B4-BE49-F238E27FC236}">
                <a16:creationId xmlns:a16="http://schemas.microsoft.com/office/drawing/2014/main" id="{BE3E8E31-26CD-427F-865D-49FEA327BB0F}"/>
              </a:ext>
            </a:extLst>
          </p:cNvPr>
          <p:cNvSpPr>
            <a:spLocks noGrp="1"/>
          </p:cNvSpPr>
          <p:nvPr>
            <p:ph idx="1"/>
          </p:nvPr>
        </p:nvSpPr>
        <p:spPr/>
        <p:txBody>
          <a:bodyPr/>
          <a:lstStyle/>
          <a:p>
            <a:r>
              <a:rPr lang="en-US" dirty="0"/>
              <a:t>Describe general applications of machine learning</a:t>
            </a:r>
          </a:p>
          <a:p>
            <a:r>
              <a:rPr lang="en-US" dirty="0"/>
              <a:t>Explain the difference between supervised and unsupervised learning</a:t>
            </a:r>
          </a:p>
          <a:p>
            <a:r>
              <a:rPr lang="en-US" dirty="0"/>
              <a:t>Explain the “train, validate, test” paradigm</a:t>
            </a:r>
          </a:p>
          <a:p>
            <a:pPr lvl="1"/>
            <a:r>
              <a:rPr lang="en-US" dirty="0"/>
              <a:t>Key point: When we evaluate the predictive capability of models, we will always use average </a:t>
            </a:r>
            <a:r>
              <a:rPr lang="en-US" b="1" dirty="0">
                <a:solidFill>
                  <a:schemeClr val="accent1"/>
                </a:solidFill>
              </a:rPr>
              <a:t>TEST</a:t>
            </a:r>
            <a:r>
              <a:rPr lang="en-US" dirty="0"/>
              <a:t> MSE and average </a:t>
            </a:r>
            <a:r>
              <a:rPr lang="en-US" b="1" dirty="0">
                <a:solidFill>
                  <a:schemeClr val="accent1"/>
                </a:solidFill>
              </a:rPr>
              <a:t>TEST</a:t>
            </a:r>
            <a:r>
              <a:rPr lang="en-US" dirty="0"/>
              <a:t> error rate.</a:t>
            </a:r>
          </a:p>
          <a:p>
            <a:r>
              <a:rPr lang="en-US" dirty="0"/>
              <a:t>Identify the tradeoffs between flexibility and interpretability</a:t>
            </a:r>
          </a:p>
          <a:p>
            <a:r>
              <a:rPr lang="en-US" dirty="0"/>
              <a:t>Describe the consequences of overfitting and underfitting</a:t>
            </a:r>
          </a:p>
          <a:p>
            <a:r>
              <a:rPr lang="en-US" dirty="0"/>
              <a:t>Identify overfitting and underfitting on plots of training and testing error rates</a:t>
            </a:r>
          </a:p>
          <a:p>
            <a:endParaRPr lang="en-US" dirty="0"/>
          </a:p>
        </p:txBody>
      </p:sp>
      <p:sp>
        <p:nvSpPr>
          <p:cNvPr id="4" name="Footer Placeholder 3">
            <a:extLst>
              <a:ext uri="{FF2B5EF4-FFF2-40B4-BE49-F238E27FC236}">
                <a16:creationId xmlns:a16="http://schemas.microsoft.com/office/drawing/2014/main" id="{7E427E9D-E260-405B-878D-C5D01FD3AC2B}"/>
              </a:ext>
            </a:extLst>
          </p:cNvPr>
          <p:cNvSpPr>
            <a:spLocks noGrp="1"/>
          </p:cNvSpPr>
          <p:nvPr>
            <p:ph type="ftr" sz="quarter" idx="11"/>
          </p:nvPr>
        </p:nvSpPr>
        <p:spPr/>
        <p:txBody>
          <a:bodyPr/>
          <a:lstStyle/>
          <a:p>
            <a:r>
              <a:rPr lang="en-US"/>
              <a:t>Introduction to Machine Learning</a:t>
            </a:r>
            <a:endParaRPr lang="en-US" dirty="0"/>
          </a:p>
        </p:txBody>
      </p:sp>
      <p:sp>
        <p:nvSpPr>
          <p:cNvPr id="5" name="Slide Number Placeholder 4">
            <a:extLst>
              <a:ext uri="{FF2B5EF4-FFF2-40B4-BE49-F238E27FC236}">
                <a16:creationId xmlns:a16="http://schemas.microsoft.com/office/drawing/2014/main" id="{388EE17D-F5C7-4E3A-AD2E-36C6141A9956}"/>
              </a:ext>
            </a:extLst>
          </p:cNvPr>
          <p:cNvSpPr>
            <a:spLocks noGrp="1"/>
          </p:cNvSpPr>
          <p:nvPr>
            <p:ph type="sldNum" sz="quarter" idx="12"/>
          </p:nvPr>
        </p:nvSpPr>
        <p:spPr/>
        <p:txBody>
          <a:bodyPr/>
          <a:lstStyle/>
          <a:p>
            <a:fld id="{8E06CFEE-053A-4A40-A88B-A288F0289482}" type="slidenum">
              <a:rPr lang="en-US" smtClean="0"/>
              <a:t>11</a:t>
            </a:fld>
            <a:endParaRPr lang="en-US"/>
          </a:p>
        </p:txBody>
      </p:sp>
    </p:spTree>
    <p:extLst>
      <p:ext uri="{BB962C8B-B14F-4D97-AF65-F5344CB8AC3E}">
        <p14:creationId xmlns:p14="http://schemas.microsoft.com/office/powerpoint/2010/main" val="2474861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CD4F6D1-D475-4AB3-9CF5-F7F6A9E2E34A}"/>
              </a:ext>
            </a:extLst>
          </p:cNvPr>
          <p:cNvSpPr>
            <a:spLocks noGrp="1"/>
          </p:cNvSpPr>
          <p:nvPr>
            <p:ph type="ftr" sz="quarter" idx="11"/>
          </p:nvPr>
        </p:nvSpPr>
        <p:spPr/>
        <p:txBody>
          <a:bodyPr/>
          <a:lstStyle/>
          <a:p>
            <a:r>
              <a:rPr lang="en-US" dirty="0"/>
              <a:t>Introduction to Machine Learning</a:t>
            </a:r>
          </a:p>
        </p:txBody>
      </p:sp>
      <p:sp>
        <p:nvSpPr>
          <p:cNvPr id="5" name="Slide Number Placeholder 4">
            <a:extLst>
              <a:ext uri="{FF2B5EF4-FFF2-40B4-BE49-F238E27FC236}">
                <a16:creationId xmlns:a16="http://schemas.microsoft.com/office/drawing/2014/main" id="{66F68393-05FF-41B2-97A7-11766716D68E}"/>
              </a:ext>
            </a:extLst>
          </p:cNvPr>
          <p:cNvSpPr>
            <a:spLocks noGrp="1"/>
          </p:cNvSpPr>
          <p:nvPr>
            <p:ph type="sldNum" sz="quarter" idx="12"/>
          </p:nvPr>
        </p:nvSpPr>
        <p:spPr/>
        <p:txBody>
          <a:bodyPr/>
          <a:lstStyle/>
          <a:p>
            <a:fld id="{8E06CFEE-053A-4A40-A88B-A288F0289482}" type="slidenum">
              <a:rPr lang="en-US" smtClean="0"/>
              <a:t>12</a:t>
            </a:fld>
            <a:endParaRPr lang="en-US" dirty="0"/>
          </a:p>
        </p:txBody>
      </p:sp>
      <p:pic>
        <p:nvPicPr>
          <p:cNvPr id="9" name="Picture 8">
            <a:extLst>
              <a:ext uri="{FF2B5EF4-FFF2-40B4-BE49-F238E27FC236}">
                <a16:creationId xmlns:a16="http://schemas.microsoft.com/office/drawing/2014/main" id="{656D6CC0-0C0E-4BFA-92D0-D3FA88278C0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0"/>
            <a:ext cx="12192000" cy="6858000"/>
          </a:xfrm>
          <a:prstGeom prst="rect">
            <a:avLst/>
          </a:prstGeom>
        </p:spPr>
      </p:pic>
      <p:sp>
        <p:nvSpPr>
          <p:cNvPr id="6" name="Title 5">
            <a:extLst>
              <a:ext uri="{FF2B5EF4-FFF2-40B4-BE49-F238E27FC236}">
                <a16:creationId xmlns:a16="http://schemas.microsoft.com/office/drawing/2014/main" id="{2C5F8702-2D39-4DE9-8ACA-28C9B63AA39F}"/>
              </a:ext>
            </a:extLst>
          </p:cNvPr>
          <p:cNvSpPr>
            <a:spLocks noGrp="1"/>
          </p:cNvSpPr>
          <p:nvPr>
            <p:ph type="title"/>
          </p:nvPr>
        </p:nvSpPr>
        <p:spPr/>
        <p:txBody>
          <a:bodyPr/>
          <a:lstStyle/>
          <a:p>
            <a:r>
              <a:rPr lang="en-US" dirty="0">
                <a:solidFill>
                  <a:schemeClr val="bg1"/>
                </a:solidFill>
              </a:rPr>
              <a:t>Artificial </a:t>
            </a:r>
            <a:br>
              <a:rPr lang="en-US" dirty="0">
                <a:solidFill>
                  <a:schemeClr val="bg1"/>
                </a:solidFill>
              </a:rPr>
            </a:br>
            <a:r>
              <a:rPr lang="en-US" dirty="0">
                <a:solidFill>
                  <a:schemeClr val="bg1"/>
                </a:solidFill>
              </a:rPr>
              <a:t>Intelligence (AI)</a:t>
            </a:r>
          </a:p>
        </p:txBody>
      </p:sp>
      <p:sp>
        <p:nvSpPr>
          <p:cNvPr id="10" name="Content Placeholder 9">
            <a:extLst>
              <a:ext uri="{FF2B5EF4-FFF2-40B4-BE49-F238E27FC236}">
                <a16:creationId xmlns:a16="http://schemas.microsoft.com/office/drawing/2014/main" id="{E5601E58-97FE-49C0-9B9B-0327F71B52AF}"/>
              </a:ext>
            </a:extLst>
          </p:cNvPr>
          <p:cNvSpPr>
            <a:spLocks noGrp="1"/>
          </p:cNvSpPr>
          <p:nvPr>
            <p:ph sz="half" idx="1"/>
          </p:nvPr>
        </p:nvSpPr>
        <p:spPr>
          <a:xfrm>
            <a:off x="838199" y="1825625"/>
            <a:ext cx="3488473" cy="4351338"/>
          </a:xfrm>
        </p:spPr>
        <p:txBody>
          <a:bodyPr>
            <a:noAutofit/>
          </a:bodyPr>
          <a:lstStyle/>
          <a:p>
            <a:pPr marL="0" indent="0">
              <a:buNone/>
            </a:pPr>
            <a:r>
              <a:rPr lang="en-US" sz="2000" dirty="0">
                <a:solidFill>
                  <a:schemeClr val="bg1"/>
                </a:solidFill>
              </a:rPr>
              <a:t>The theory &amp; development of computer </a:t>
            </a:r>
            <a:r>
              <a:rPr lang="en-US" sz="2000" b="1" dirty="0">
                <a:solidFill>
                  <a:schemeClr val="bg1"/>
                </a:solidFill>
              </a:rPr>
              <a:t>systems</a:t>
            </a:r>
            <a:r>
              <a:rPr lang="en-US" sz="2000" dirty="0">
                <a:solidFill>
                  <a:schemeClr val="bg1"/>
                </a:solidFill>
              </a:rPr>
              <a:t> able to perform tasks normally requiring human intelligence, such as visual perception, speech recognition, </a:t>
            </a:r>
            <a:r>
              <a:rPr lang="en-US" sz="2000" b="1" dirty="0">
                <a:solidFill>
                  <a:schemeClr val="bg1"/>
                </a:solidFill>
              </a:rPr>
              <a:t>decision-making</a:t>
            </a:r>
            <a:r>
              <a:rPr lang="en-US" sz="2000" dirty="0">
                <a:solidFill>
                  <a:schemeClr val="bg1"/>
                </a:solidFill>
              </a:rPr>
              <a:t>, and translation between languages.</a:t>
            </a:r>
          </a:p>
          <a:p>
            <a:pPr marL="0" indent="0">
              <a:buNone/>
            </a:pPr>
            <a:r>
              <a:rPr lang="en-US" sz="2000" dirty="0">
                <a:solidFill>
                  <a:schemeClr val="bg1"/>
                </a:solidFill>
              </a:rPr>
              <a:t>~ Oxford Languages</a:t>
            </a:r>
          </a:p>
        </p:txBody>
      </p:sp>
    </p:spTree>
    <p:extLst>
      <p:ext uri="{BB962C8B-B14F-4D97-AF65-F5344CB8AC3E}">
        <p14:creationId xmlns:p14="http://schemas.microsoft.com/office/powerpoint/2010/main" val="3640569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33E458C-1EEF-4A10-9FD1-780EF1E13F3D}"/>
              </a:ext>
            </a:extLst>
          </p:cNvPr>
          <p:cNvSpPr>
            <a:spLocks noGrp="1"/>
          </p:cNvSpPr>
          <p:nvPr>
            <p:ph type="ftr" sz="quarter" idx="11"/>
          </p:nvPr>
        </p:nvSpPr>
        <p:spPr/>
        <p:txBody>
          <a:bodyPr/>
          <a:lstStyle/>
          <a:p>
            <a:r>
              <a:rPr lang="en-US"/>
              <a:t>Introduction to Machine Learning</a:t>
            </a:r>
            <a:endParaRPr lang="en-US" dirty="0"/>
          </a:p>
        </p:txBody>
      </p:sp>
      <p:sp>
        <p:nvSpPr>
          <p:cNvPr id="3" name="Slide Number Placeholder 2">
            <a:extLst>
              <a:ext uri="{FF2B5EF4-FFF2-40B4-BE49-F238E27FC236}">
                <a16:creationId xmlns:a16="http://schemas.microsoft.com/office/drawing/2014/main" id="{640D5794-F965-473B-9BE4-7A70116915CB}"/>
              </a:ext>
            </a:extLst>
          </p:cNvPr>
          <p:cNvSpPr>
            <a:spLocks noGrp="1"/>
          </p:cNvSpPr>
          <p:nvPr>
            <p:ph type="sldNum" sz="quarter" idx="12"/>
          </p:nvPr>
        </p:nvSpPr>
        <p:spPr/>
        <p:txBody>
          <a:bodyPr/>
          <a:lstStyle/>
          <a:p>
            <a:fld id="{8E06CFEE-053A-4A40-A88B-A288F0289482}" type="slidenum">
              <a:rPr lang="en-US" smtClean="0"/>
              <a:t>13</a:t>
            </a:fld>
            <a:endParaRPr lang="en-US"/>
          </a:p>
        </p:txBody>
      </p:sp>
      <p:sp>
        <p:nvSpPr>
          <p:cNvPr id="8" name="Freeform: Shape 7">
            <a:extLst>
              <a:ext uri="{FF2B5EF4-FFF2-40B4-BE49-F238E27FC236}">
                <a16:creationId xmlns:a16="http://schemas.microsoft.com/office/drawing/2014/main" id="{4C972F87-43B9-4E0E-BA72-5CA1F7EE5425}"/>
              </a:ext>
            </a:extLst>
          </p:cNvPr>
          <p:cNvSpPr/>
          <p:nvPr/>
        </p:nvSpPr>
        <p:spPr>
          <a:xfrm>
            <a:off x="609590" y="347622"/>
            <a:ext cx="10972821" cy="6421361"/>
          </a:xfrm>
          <a:custGeom>
            <a:avLst/>
            <a:gdLst>
              <a:gd name="connsiteX0" fmla="*/ 0 w 10972821"/>
              <a:gd name="connsiteY0" fmla="*/ 3210681 h 6421361"/>
              <a:gd name="connsiteX1" fmla="*/ 5486411 w 10972821"/>
              <a:gd name="connsiteY1" fmla="*/ 0 h 6421361"/>
              <a:gd name="connsiteX2" fmla="*/ 10972822 w 10972821"/>
              <a:gd name="connsiteY2" fmla="*/ 3210681 h 6421361"/>
              <a:gd name="connsiteX3" fmla="*/ 5486411 w 10972821"/>
              <a:gd name="connsiteY3" fmla="*/ 6421362 h 6421361"/>
              <a:gd name="connsiteX4" fmla="*/ 0 w 10972821"/>
              <a:gd name="connsiteY4" fmla="*/ 3210681 h 6421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821" h="6421361">
                <a:moveTo>
                  <a:pt x="0" y="3210681"/>
                </a:moveTo>
                <a:cubicBezTo>
                  <a:pt x="0" y="1437471"/>
                  <a:pt x="2456350" y="0"/>
                  <a:pt x="5486411" y="0"/>
                </a:cubicBezTo>
                <a:cubicBezTo>
                  <a:pt x="8516472" y="0"/>
                  <a:pt x="10972822" y="1437471"/>
                  <a:pt x="10972822" y="3210681"/>
                </a:cubicBezTo>
                <a:cubicBezTo>
                  <a:pt x="10972822" y="4983891"/>
                  <a:pt x="8516472" y="6421362"/>
                  <a:pt x="5486411" y="6421362"/>
                </a:cubicBezTo>
                <a:cubicBezTo>
                  <a:pt x="2456350" y="6421362"/>
                  <a:pt x="0" y="4983891"/>
                  <a:pt x="0" y="3210681"/>
                </a:cubicBezTo>
                <a:close/>
              </a:path>
            </a:pathLst>
          </a:custGeom>
          <a:solidFill>
            <a:schemeClr val="tx2"/>
          </a:solidFill>
        </p:spPr>
        <p:style>
          <a:lnRef idx="2">
            <a:schemeClr val="lt1">
              <a:hueOff val="0"/>
              <a:satOff val="0"/>
              <a:lumOff val="0"/>
              <a:alphaOff val="0"/>
            </a:schemeClr>
          </a:lnRef>
          <a:fillRef idx="1">
            <a:scrgbClr r="0" g="0" b="0"/>
          </a:fillRef>
          <a:effectRef idx="0">
            <a:schemeClr val="accent1">
              <a:shade val="80000"/>
              <a:hueOff val="0"/>
              <a:satOff val="0"/>
              <a:lumOff val="0"/>
              <a:alphaOff val="0"/>
            </a:schemeClr>
          </a:effectRef>
          <a:fontRef idx="minor">
            <a:schemeClr val="lt1"/>
          </a:fontRef>
        </p:style>
        <p:txBody>
          <a:bodyPr spcFirstLastPara="0" vert="horz" wrap="square" lIns="2833628" tIns="709186" rIns="2833630" bIns="5075712" numCol="1" spcCol="1270" anchor="ctr" anchorCtr="0">
            <a:noAutofit/>
          </a:bodyPr>
          <a:lstStyle/>
          <a:p>
            <a:pPr marL="0" lvl="0" indent="0" algn="ctr" defTabSz="1422400">
              <a:lnSpc>
                <a:spcPct val="90000"/>
              </a:lnSpc>
              <a:spcBef>
                <a:spcPct val="0"/>
              </a:spcBef>
              <a:spcAft>
                <a:spcPct val="35000"/>
              </a:spcAft>
              <a:buNone/>
            </a:pPr>
            <a:r>
              <a:rPr lang="en-US" sz="3200" b="1" kern="1200" dirty="0">
                <a:latin typeface="Acherus Grotesque" panose="02000505000000020004" pitchFamily="50" charset="0"/>
              </a:rPr>
              <a:t>Artificial Intelligence (AI)</a:t>
            </a:r>
          </a:p>
        </p:txBody>
      </p:sp>
      <p:sp>
        <p:nvSpPr>
          <p:cNvPr id="13" name="Freeform: Shape 12">
            <a:extLst>
              <a:ext uri="{FF2B5EF4-FFF2-40B4-BE49-F238E27FC236}">
                <a16:creationId xmlns:a16="http://schemas.microsoft.com/office/drawing/2014/main" id="{28A7991C-DE04-4926-B139-468B169E4E66}"/>
              </a:ext>
            </a:extLst>
          </p:cNvPr>
          <p:cNvSpPr/>
          <p:nvPr/>
        </p:nvSpPr>
        <p:spPr>
          <a:xfrm>
            <a:off x="3687989" y="1952962"/>
            <a:ext cx="4816020" cy="4816020"/>
          </a:xfrm>
          <a:custGeom>
            <a:avLst/>
            <a:gdLst>
              <a:gd name="connsiteX0" fmla="*/ 0 w 4816020"/>
              <a:gd name="connsiteY0" fmla="*/ 2408010 h 4816020"/>
              <a:gd name="connsiteX1" fmla="*/ 2408010 w 4816020"/>
              <a:gd name="connsiteY1" fmla="*/ 0 h 4816020"/>
              <a:gd name="connsiteX2" fmla="*/ 4816020 w 4816020"/>
              <a:gd name="connsiteY2" fmla="*/ 2408010 h 4816020"/>
              <a:gd name="connsiteX3" fmla="*/ 2408010 w 4816020"/>
              <a:gd name="connsiteY3" fmla="*/ 4816020 h 4816020"/>
              <a:gd name="connsiteX4" fmla="*/ 0 w 4816020"/>
              <a:gd name="connsiteY4" fmla="*/ 2408010 h 4816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6020" h="4816020">
                <a:moveTo>
                  <a:pt x="0" y="2408010"/>
                </a:moveTo>
                <a:cubicBezTo>
                  <a:pt x="0" y="1078103"/>
                  <a:pt x="1078103" y="0"/>
                  <a:pt x="2408010" y="0"/>
                </a:cubicBezTo>
                <a:cubicBezTo>
                  <a:pt x="3737917" y="0"/>
                  <a:pt x="4816020" y="1078103"/>
                  <a:pt x="4816020" y="2408010"/>
                </a:cubicBezTo>
                <a:cubicBezTo>
                  <a:pt x="4816020" y="3737917"/>
                  <a:pt x="3737917" y="4816020"/>
                  <a:pt x="2408010" y="4816020"/>
                </a:cubicBezTo>
                <a:cubicBezTo>
                  <a:pt x="1078103" y="4816020"/>
                  <a:pt x="0" y="3737917"/>
                  <a:pt x="0" y="2408010"/>
                </a:cubicBezTo>
                <a:close/>
              </a:path>
            </a:pathLst>
          </a:custGeom>
          <a:solidFill>
            <a:schemeClr val="accent1"/>
          </a:solidFill>
          <a:ln>
            <a:solidFill>
              <a:schemeClr val="accent1"/>
            </a:solidFill>
          </a:ln>
        </p:spPr>
        <p:style>
          <a:lnRef idx="2">
            <a:scrgbClr r="0" g="0" b="0"/>
          </a:lnRef>
          <a:fillRef idx="1">
            <a:scrgbClr r="0" g="0" b="0"/>
          </a:fillRef>
          <a:effectRef idx="0">
            <a:schemeClr val="accent1">
              <a:shade val="80000"/>
              <a:hueOff val="494680"/>
              <a:satOff val="-46082"/>
              <a:lumOff val="36276"/>
              <a:alphaOff val="0"/>
            </a:schemeClr>
          </a:effectRef>
          <a:fontRef idx="minor">
            <a:schemeClr val="lt1"/>
          </a:fontRef>
        </p:style>
        <p:txBody>
          <a:bodyPr spcFirstLastPara="0" vert="horz" wrap="square" lIns="847530" tIns="1346245" rIns="847530" bIns="1346245" numCol="1" spcCol="1270" anchor="t" anchorCtr="0">
            <a:noAutofit/>
          </a:bodyPr>
          <a:lstStyle/>
          <a:p>
            <a:pPr marL="0" lvl="0" indent="0" algn="ctr" defTabSz="889000">
              <a:lnSpc>
                <a:spcPct val="90000"/>
              </a:lnSpc>
              <a:spcBef>
                <a:spcPct val="0"/>
              </a:spcBef>
              <a:spcAft>
                <a:spcPct val="35000"/>
              </a:spcAft>
              <a:buNone/>
            </a:pPr>
            <a:r>
              <a:rPr lang="en-US" sz="2000" b="1" kern="1200" dirty="0">
                <a:latin typeface="Acherus Grotesque" panose="02000505000000020004" pitchFamily="50" charset="0"/>
              </a:rPr>
              <a:t>Machine Learning (ML)</a:t>
            </a:r>
          </a:p>
        </p:txBody>
      </p:sp>
      <p:sp>
        <p:nvSpPr>
          <p:cNvPr id="5" name="Oval 4">
            <a:extLst>
              <a:ext uri="{FF2B5EF4-FFF2-40B4-BE49-F238E27FC236}">
                <a16:creationId xmlns:a16="http://schemas.microsoft.com/office/drawing/2014/main" id="{CCA55153-0939-4BF4-9906-5554B9BE977E}"/>
              </a:ext>
            </a:extLst>
          </p:cNvPr>
          <p:cNvSpPr/>
          <p:nvPr/>
        </p:nvSpPr>
        <p:spPr>
          <a:xfrm>
            <a:off x="1698169" y="1533559"/>
            <a:ext cx="1828800" cy="914400"/>
          </a:xfrm>
          <a:prstGeom prst="ellipse">
            <a:avLst/>
          </a:prstGeom>
          <a:solidFill>
            <a:schemeClr val="accent2"/>
          </a:solidFill>
          <a:ln>
            <a:solidFill>
              <a:schemeClr val="accent2"/>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cherus Grotesque" panose="02000505000000020004" pitchFamily="50" charset="0"/>
                <a:ea typeface="+mn-ea"/>
                <a:cs typeface="+mn-cs"/>
              </a:rPr>
              <a:t>Natural Language Processing</a:t>
            </a:r>
          </a:p>
        </p:txBody>
      </p:sp>
      <p:sp>
        <p:nvSpPr>
          <p:cNvPr id="6" name="Oval 5">
            <a:extLst>
              <a:ext uri="{FF2B5EF4-FFF2-40B4-BE49-F238E27FC236}">
                <a16:creationId xmlns:a16="http://schemas.microsoft.com/office/drawing/2014/main" id="{35F9D8D7-A8B0-4F7A-9398-27B73BC6DAB1}"/>
              </a:ext>
            </a:extLst>
          </p:cNvPr>
          <p:cNvSpPr/>
          <p:nvPr/>
        </p:nvSpPr>
        <p:spPr>
          <a:xfrm>
            <a:off x="8610599" y="1533559"/>
            <a:ext cx="1828800" cy="914400"/>
          </a:xfrm>
          <a:prstGeom prst="ellipse">
            <a:avLst/>
          </a:prstGeom>
          <a:solidFill>
            <a:schemeClr val="accent2"/>
          </a:solidFill>
          <a:ln>
            <a:solidFill>
              <a:schemeClr val="accent2"/>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cherus Grotesque" panose="02000505000000020004" pitchFamily="50" charset="0"/>
                <a:ea typeface="+mn-ea"/>
                <a:cs typeface="+mn-cs"/>
              </a:rPr>
              <a:t>Expert Systems</a:t>
            </a:r>
          </a:p>
        </p:txBody>
      </p:sp>
      <p:sp>
        <p:nvSpPr>
          <p:cNvPr id="9" name="Oval 8">
            <a:extLst>
              <a:ext uri="{FF2B5EF4-FFF2-40B4-BE49-F238E27FC236}">
                <a16:creationId xmlns:a16="http://schemas.microsoft.com/office/drawing/2014/main" id="{0D8DD6F2-2417-4C71-80D5-C2C9D15A098F}"/>
              </a:ext>
            </a:extLst>
          </p:cNvPr>
          <p:cNvSpPr/>
          <p:nvPr/>
        </p:nvSpPr>
        <p:spPr>
          <a:xfrm>
            <a:off x="1480457" y="4460909"/>
            <a:ext cx="1828800" cy="914400"/>
          </a:xfrm>
          <a:prstGeom prst="ellipse">
            <a:avLst/>
          </a:prstGeom>
          <a:solidFill>
            <a:schemeClr val="accent2"/>
          </a:solidFill>
          <a:ln>
            <a:solidFill>
              <a:schemeClr val="accent2"/>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cherus Grotesque" panose="02000505000000020004" pitchFamily="50" charset="0"/>
                <a:ea typeface="+mn-ea"/>
                <a:cs typeface="+mn-cs"/>
              </a:rPr>
              <a:t>Speech Recognition</a:t>
            </a:r>
          </a:p>
        </p:txBody>
      </p:sp>
      <p:sp>
        <p:nvSpPr>
          <p:cNvPr id="10" name="Oval 9">
            <a:extLst>
              <a:ext uri="{FF2B5EF4-FFF2-40B4-BE49-F238E27FC236}">
                <a16:creationId xmlns:a16="http://schemas.microsoft.com/office/drawing/2014/main" id="{09B8FCE9-D805-44F8-97EF-6B2AF47FC9C6}"/>
              </a:ext>
            </a:extLst>
          </p:cNvPr>
          <p:cNvSpPr/>
          <p:nvPr/>
        </p:nvSpPr>
        <p:spPr>
          <a:xfrm>
            <a:off x="9296399" y="2916045"/>
            <a:ext cx="1828800" cy="914400"/>
          </a:xfrm>
          <a:prstGeom prst="ellipse">
            <a:avLst/>
          </a:prstGeom>
          <a:solidFill>
            <a:schemeClr val="accent2"/>
          </a:solidFill>
          <a:ln>
            <a:solidFill>
              <a:schemeClr val="accent2"/>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cherus Grotesque" panose="02000505000000020004" pitchFamily="50" charset="0"/>
                <a:ea typeface="+mn-ea"/>
                <a:cs typeface="+mn-cs"/>
              </a:rPr>
              <a:t>Computer Vision</a:t>
            </a:r>
          </a:p>
        </p:txBody>
      </p:sp>
      <p:sp>
        <p:nvSpPr>
          <p:cNvPr id="11" name="Oval 10">
            <a:extLst>
              <a:ext uri="{FF2B5EF4-FFF2-40B4-BE49-F238E27FC236}">
                <a16:creationId xmlns:a16="http://schemas.microsoft.com/office/drawing/2014/main" id="{32E43CC7-27A4-497C-892C-B59C7668ED53}"/>
              </a:ext>
            </a:extLst>
          </p:cNvPr>
          <p:cNvSpPr/>
          <p:nvPr/>
        </p:nvSpPr>
        <p:spPr>
          <a:xfrm>
            <a:off x="9078684" y="4298531"/>
            <a:ext cx="1828800" cy="914400"/>
          </a:xfrm>
          <a:prstGeom prst="ellipse">
            <a:avLst/>
          </a:prstGeom>
          <a:solidFill>
            <a:schemeClr val="accent2"/>
          </a:solidFill>
          <a:ln>
            <a:solidFill>
              <a:schemeClr val="accent2"/>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cherus Grotesque" panose="02000505000000020004" pitchFamily="50" charset="0"/>
                <a:ea typeface="+mn-ea"/>
                <a:cs typeface="+mn-cs"/>
              </a:rPr>
              <a:t>Robotics</a:t>
            </a:r>
          </a:p>
        </p:txBody>
      </p:sp>
      <p:sp>
        <p:nvSpPr>
          <p:cNvPr id="12" name="Oval 11">
            <a:extLst>
              <a:ext uri="{FF2B5EF4-FFF2-40B4-BE49-F238E27FC236}">
                <a16:creationId xmlns:a16="http://schemas.microsoft.com/office/drawing/2014/main" id="{BBA73319-DAFF-4F36-9338-877E00585AFB}"/>
              </a:ext>
            </a:extLst>
          </p:cNvPr>
          <p:cNvSpPr/>
          <p:nvPr/>
        </p:nvSpPr>
        <p:spPr>
          <a:xfrm>
            <a:off x="1088570" y="2980452"/>
            <a:ext cx="1828800" cy="914400"/>
          </a:xfrm>
          <a:prstGeom prst="ellipse">
            <a:avLst/>
          </a:prstGeom>
          <a:solidFill>
            <a:schemeClr val="accent2"/>
          </a:solidFill>
          <a:ln>
            <a:solidFill>
              <a:schemeClr val="accent2"/>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cherus Grotesque" panose="02000505000000020004" pitchFamily="50" charset="0"/>
                <a:ea typeface="+mn-ea"/>
                <a:cs typeface="+mn-cs"/>
              </a:rPr>
              <a:t>Generative AI</a:t>
            </a:r>
          </a:p>
        </p:txBody>
      </p:sp>
      <p:sp>
        <p:nvSpPr>
          <p:cNvPr id="17" name="TextBox 16">
            <a:extLst>
              <a:ext uri="{FF2B5EF4-FFF2-40B4-BE49-F238E27FC236}">
                <a16:creationId xmlns:a16="http://schemas.microsoft.com/office/drawing/2014/main" id="{7E1CAE62-E940-4926-9965-8A2410DAE2D8}"/>
              </a:ext>
            </a:extLst>
          </p:cNvPr>
          <p:cNvSpPr txBox="1"/>
          <p:nvPr/>
        </p:nvSpPr>
        <p:spPr>
          <a:xfrm>
            <a:off x="3856733" y="3676590"/>
            <a:ext cx="4480560" cy="1723549"/>
          </a:xfrm>
          <a:prstGeom prst="rect">
            <a:avLst/>
          </a:prstGeom>
          <a:noFill/>
        </p:spPr>
        <p:txBody>
          <a:bodyPr wrap="square" rtlCol="0">
            <a:spAutoFit/>
          </a:bodyPr>
          <a:lstStyle/>
          <a:p>
            <a:pPr lvl="0"/>
            <a:r>
              <a:rPr lang="en-US" sz="1800" b="1" dirty="0">
                <a:solidFill>
                  <a:schemeClr val="bg1"/>
                </a:solidFill>
                <a:latin typeface="Acherus Grotesque" panose="02000505000000020004" pitchFamily="50" charset="0"/>
              </a:rPr>
              <a:t>Algorithms</a:t>
            </a:r>
            <a:r>
              <a:rPr lang="en-US" sz="1800" b="0" dirty="0">
                <a:solidFill>
                  <a:schemeClr val="bg1"/>
                </a:solidFill>
                <a:latin typeface="Acherus Grotesque" panose="02000505000000020004" pitchFamily="50" charset="0"/>
              </a:rPr>
              <a:t> that use statistics to find patterns in massive amounts of data. Data includes numbers, words, images, clicks, anything that can be digitally stored.</a:t>
            </a:r>
          </a:p>
          <a:p>
            <a:pPr lvl="0"/>
            <a:r>
              <a:rPr lang="en-US" sz="1600" b="0" dirty="0">
                <a:solidFill>
                  <a:schemeClr val="bg1"/>
                </a:solidFill>
                <a:latin typeface="Acherus Grotesque" panose="02000505000000020004" pitchFamily="50" charset="0"/>
              </a:rPr>
              <a:t>~ paraphrased from MIT Technology Review</a:t>
            </a:r>
          </a:p>
        </p:txBody>
      </p:sp>
    </p:spTree>
    <p:extLst>
      <p:ext uri="{BB962C8B-B14F-4D97-AF65-F5344CB8AC3E}">
        <p14:creationId xmlns:p14="http://schemas.microsoft.com/office/powerpoint/2010/main" val="142601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grpId="0" nodeType="afterEffect">
                                  <p:stCondLst>
                                    <p:cond delay="100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3000"/>
                            </p:stCondLst>
                            <p:childTnLst>
                              <p:par>
                                <p:cTn id="17" presetID="1" presetClass="entr" presetSubtype="0" fill="hold" grpId="0" nodeType="afterEffect">
                                  <p:stCondLst>
                                    <p:cond delay="1000"/>
                                  </p:stCondLst>
                                  <p:childTnLst>
                                    <p:set>
                                      <p:cBhvr>
                                        <p:cTn id="18" dur="1" fill="hold">
                                          <p:stCondLst>
                                            <p:cond delay="0"/>
                                          </p:stCondLst>
                                        </p:cTn>
                                        <p:tgtEl>
                                          <p:spTgt spid="12"/>
                                        </p:tgtEl>
                                        <p:attrNameLst>
                                          <p:attrName>style.visibility</p:attrName>
                                        </p:attrNameLst>
                                      </p:cBhvr>
                                      <p:to>
                                        <p:strVal val="visible"/>
                                      </p:to>
                                    </p:set>
                                  </p:childTnLst>
                                </p:cTn>
                              </p:par>
                            </p:childTnLst>
                          </p:cTn>
                        </p:par>
                        <p:par>
                          <p:cTn id="19" fill="hold">
                            <p:stCondLst>
                              <p:cond delay="4000"/>
                            </p:stCondLst>
                            <p:childTnLst>
                              <p:par>
                                <p:cTn id="20" presetID="1" presetClass="entr" presetSubtype="0" fill="hold" grpId="0" nodeType="afterEffect">
                                  <p:stCondLst>
                                    <p:cond delay="1000"/>
                                  </p:stCondLst>
                                  <p:childTnLst>
                                    <p:set>
                                      <p:cBhvr>
                                        <p:cTn id="21" dur="1" fill="hold">
                                          <p:stCondLst>
                                            <p:cond delay="0"/>
                                          </p:stCondLst>
                                        </p:cTn>
                                        <p:tgtEl>
                                          <p:spTgt spid="5"/>
                                        </p:tgtEl>
                                        <p:attrNameLst>
                                          <p:attrName>style.visibility</p:attrName>
                                        </p:attrNameLst>
                                      </p:cBhvr>
                                      <p:to>
                                        <p:strVal val="visible"/>
                                      </p:to>
                                    </p:set>
                                  </p:childTnLst>
                                </p:cTn>
                              </p:par>
                            </p:childTnLst>
                          </p:cTn>
                        </p:par>
                        <p:par>
                          <p:cTn id="22" fill="hold">
                            <p:stCondLst>
                              <p:cond delay="5000"/>
                            </p:stCondLst>
                            <p:childTnLst>
                              <p:par>
                                <p:cTn id="23" presetID="1" presetClass="entr" presetSubtype="0" fill="hold" grpId="0" nodeType="afterEffect">
                                  <p:stCondLst>
                                    <p:cond delay="100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 grpId="0" animBg="1"/>
      <p:bldP spid="6" grpId="0" animBg="1"/>
      <p:bldP spid="9" grpId="0" animBg="1"/>
      <p:bldP spid="10" grpId="0" animBg="1"/>
      <p:bldP spid="11" grpId="0" animBg="1"/>
      <p:bldP spid="12" grpId="0" animBg="1"/>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1B802-A446-4633-A09F-0F711CD5102B}"/>
              </a:ext>
            </a:extLst>
          </p:cNvPr>
          <p:cNvSpPr>
            <a:spLocks noGrp="1"/>
          </p:cNvSpPr>
          <p:nvPr>
            <p:ph type="title"/>
          </p:nvPr>
        </p:nvSpPr>
        <p:spPr/>
        <p:txBody>
          <a:bodyPr/>
          <a:lstStyle/>
          <a:p>
            <a:r>
              <a:rPr lang="en-US" dirty="0"/>
              <a:t>ML algorithms enable personalized Alexa responses</a:t>
            </a:r>
          </a:p>
        </p:txBody>
      </p:sp>
      <p:sp>
        <p:nvSpPr>
          <p:cNvPr id="4" name="Footer Placeholder 3">
            <a:extLst>
              <a:ext uri="{FF2B5EF4-FFF2-40B4-BE49-F238E27FC236}">
                <a16:creationId xmlns:a16="http://schemas.microsoft.com/office/drawing/2014/main" id="{5BA27792-0B34-406D-886B-B6E07E915DD1}"/>
              </a:ext>
            </a:extLst>
          </p:cNvPr>
          <p:cNvSpPr>
            <a:spLocks noGrp="1"/>
          </p:cNvSpPr>
          <p:nvPr>
            <p:ph type="ftr" sz="quarter" idx="11"/>
          </p:nvPr>
        </p:nvSpPr>
        <p:spPr/>
        <p:txBody>
          <a:bodyPr/>
          <a:lstStyle/>
          <a:p>
            <a:r>
              <a:rPr lang="en-US"/>
              <a:t>Introduction to Machine Learning</a:t>
            </a:r>
            <a:endParaRPr lang="en-US" dirty="0"/>
          </a:p>
        </p:txBody>
      </p:sp>
      <p:sp>
        <p:nvSpPr>
          <p:cNvPr id="5" name="Slide Number Placeholder 4">
            <a:extLst>
              <a:ext uri="{FF2B5EF4-FFF2-40B4-BE49-F238E27FC236}">
                <a16:creationId xmlns:a16="http://schemas.microsoft.com/office/drawing/2014/main" id="{957C7DFB-2241-4C19-A6B5-CFDCDF5B25F1}"/>
              </a:ext>
            </a:extLst>
          </p:cNvPr>
          <p:cNvSpPr>
            <a:spLocks noGrp="1"/>
          </p:cNvSpPr>
          <p:nvPr>
            <p:ph type="sldNum" sz="quarter" idx="12"/>
          </p:nvPr>
        </p:nvSpPr>
        <p:spPr/>
        <p:txBody>
          <a:bodyPr/>
          <a:lstStyle/>
          <a:p>
            <a:fld id="{8E06CFEE-053A-4A40-A88B-A288F0289482}" type="slidenum">
              <a:rPr lang="en-US" smtClean="0"/>
              <a:t>14</a:t>
            </a:fld>
            <a:endParaRPr lang="en-US"/>
          </a:p>
        </p:txBody>
      </p:sp>
      <p:pic>
        <p:nvPicPr>
          <p:cNvPr id="6" name="Content Placeholder 7">
            <a:extLst>
              <a:ext uri="{FF2B5EF4-FFF2-40B4-BE49-F238E27FC236}">
                <a16:creationId xmlns:a16="http://schemas.microsoft.com/office/drawing/2014/main" id="{D02B6B66-D823-45F9-A093-35EF9B9ACFB5}"/>
              </a:ext>
            </a:extLst>
          </p:cNvPr>
          <p:cNvPicPr>
            <a:picLocks noChangeAspect="1"/>
          </p:cNvPicPr>
          <p:nvPr/>
        </p:nvPicPr>
        <p:blipFill>
          <a:blip r:embed="rId3" cstate="print">
            <a:clrChange>
              <a:clrFrom>
                <a:srgbClr val="F7F7F7"/>
              </a:clrFrom>
              <a:clrTo>
                <a:srgbClr val="F7F7F7">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846080" y="3591991"/>
            <a:ext cx="3015703" cy="2261778"/>
          </a:xfrm>
          <a:prstGeom prst="rect">
            <a:avLst/>
          </a:prstGeom>
        </p:spPr>
      </p:pic>
      <p:sp>
        <p:nvSpPr>
          <p:cNvPr id="8" name="Speech Bubble: Rectangle with Corners Rounded 7">
            <a:extLst>
              <a:ext uri="{FF2B5EF4-FFF2-40B4-BE49-F238E27FC236}">
                <a16:creationId xmlns:a16="http://schemas.microsoft.com/office/drawing/2014/main" id="{C027E074-FF35-4EF7-A50F-E07025236AAA}"/>
              </a:ext>
            </a:extLst>
          </p:cNvPr>
          <p:cNvSpPr/>
          <p:nvPr/>
        </p:nvSpPr>
        <p:spPr>
          <a:xfrm>
            <a:off x="8984149" y="2487315"/>
            <a:ext cx="1843314" cy="1364343"/>
          </a:xfrm>
          <a:prstGeom prst="wedgeRoundRectCallout">
            <a:avLst>
              <a:gd name="adj1" fmla="val -46030"/>
              <a:gd name="adj2" fmla="val 8930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cherus Grotesque" panose="02000505000000020004" pitchFamily="50" charset="0"/>
              </a:rPr>
              <a:t>It is 75°F.  Happy Friday Vanessa!</a:t>
            </a:r>
          </a:p>
        </p:txBody>
      </p:sp>
      <p:pic>
        <p:nvPicPr>
          <p:cNvPr id="9" name="Picture 8">
            <a:extLst>
              <a:ext uri="{FF2B5EF4-FFF2-40B4-BE49-F238E27FC236}">
                <a16:creationId xmlns:a16="http://schemas.microsoft.com/office/drawing/2014/main" id="{26530572-2588-4693-843D-B51C499C2436}"/>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149219" y="2065266"/>
            <a:ext cx="5486400" cy="3657600"/>
          </a:xfrm>
          <a:prstGeom prst="rect">
            <a:avLst/>
          </a:prstGeom>
          <a:ln>
            <a:noFill/>
          </a:ln>
        </p:spPr>
      </p:pic>
      <p:sp>
        <p:nvSpPr>
          <p:cNvPr id="7" name="Speech Bubble: Rectangle with Corners Rounded 6">
            <a:extLst>
              <a:ext uri="{FF2B5EF4-FFF2-40B4-BE49-F238E27FC236}">
                <a16:creationId xmlns:a16="http://schemas.microsoft.com/office/drawing/2014/main" id="{AB2EC23E-A71C-4CA2-A1BA-0EABD2E69ED7}"/>
              </a:ext>
            </a:extLst>
          </p:cNvPr>
          <p:cNvSpPr/>
          <p:nvPr/>
        </p:nvSpPr>
        <p:spPr>
          <a:xfrm>
            <a:off x="5197977" y="1642000"/>
            <a:ext cx="2222154" cy="1364343"/>
          </a:xfrm>
          <a:prstGeom prst="wedgeRoundRectCallout">
            <a:avLst>
              <a:gd name="adj1" fmla="val -59944"/>
              <a:gd name="adj2" fmla="val 1121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cherus Grotesque" panose="02000505000000020004" pitchFamily="50" charset="0"/>
              </a:rPr>
              <a:t>Alexa, what is the temperature today?</a:t>
            </a:r>
          </a:p>
        </p:txBody>
      </p:sp>
    </p:spTree>
    <p:extLst>
      <p:ext uri="{BB962C8B-B14F-4D97-AF65-F5344CB8AC3E}">
        <p14:creationId xmlns:p14="http://schemas.microsoft.com/office/powerpoint/2010/main" val="3287290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7555E-DF2D-4C47-B67A-7369A98772AA}"/>
              </a:ext>
            </a:extLst>
          </p:cNvPr>
          <p:cNvSpPr>
            <a:spLocks noGrp="1"/>
          </p:cNvSpPr>
          <p:nvPr>
            <p:ph type="title"/>
          </p:nvPr>
        </p:nvSpPr>
        <p:spPr/>
        <p:txBody>
          <a:bodyPr/>
          <a:lstStyle/>
          <a:p>
            <a:r>
              <a:rPr lang="en-US" dirty="0"/>
              <a:t>ML algorithms determine credit card approvals</a:t>
            </a:r>
          </a:p>
        </p:txBody>
      </p:sp>
      <p:sp>
        <p:nvSpPr>
          <p:cNvPr id="3" name="Footer Placeholder 2">
            <a:extLst>
              <a:ext uri="{FF2B5EF4-FFF2-40B4-BE49-F238E27FC236}">
                <a16:creationId xmlns:a16="http://schemas.microsoft.com/office/drawing/2014/main" id="{9A757BE3-A6EB-43D1-838D-5B016BD67379}"/>
              </a:ext>
            </a:extLst>
          </p:cNvPr>
          <p:cNvSpPr>
            <a:spLocks noGrp="1"/>
          </p:cNvSpPr>
          <p:nvPr>
            <p:ph type="ftr" sz="quarter" idx="11"/>
          </p:nvPr>
        </p:nvSpPr>
        <p:spPr/>
        <p:txBody>
          <a:bodyPr/>
          <a:lstStyle/>
          <a:p>
            <a:r>
              <a:rPr lang="en-US"/>
              <a:t>Introduction to Machine Learning</a:t>
            </a:r>
            <a:endParaRPr lang="en-US" dirty="0"/>
          </a:p>
        </p:txBody>
      </p:sp>
      <p:sp>
        <p:nvSpPr>
          <p:cNvPr id="4" name="Slide Number Placeholder 3">
            <a:extLst>
              <a:ext uri="{FF2B5EF4-FFF2-40B4-BE49-F238E27FC236}">
                <a16:creationId xmlns:a16="http://schemas.microsoft.com/office/drawing/2014/main" id="{F7540A30-5984-412D-90BF-3A766EC7F86F}"/>
              </a:ext>
            </a:extLst>
          </p:cNvPr>
          <p:cNvSpPr>
            <a:spLocks noGrp="1"/>
          </p:cNvSpPr>
          <p:nvPr>
            <p:ph type="sldNum" sz="quarter" idx="12"/>
          </p:nvPr>
        </p:nvSpPr>
        <p:spPr/>
        <p:txBody>
          <a:bodyPr/>
          <a:lstStyle/>
          <a:p>
            <a:fld id="{8E06CFEE-053A-4A40-A88B-A288F0289482}" type="slidenum">
              <a:rPr lang="en-US" smtClean="0"/>
              <a:t>15</a:t>
            </a:fld>
            <a:endParaRPr lang="en-US"/>
          </a:p>
        </p:txBody>
      </p:sp>
      <p:pic>
        <p:nvPicPr>
          <p:cNvPr id="5" name="Content Placeholder 4">
            <a:extLst>
              <a:ext uri="{FF2B5EF4-FFF2-40B4-BE49-F238E27FC236}">
                <a16:creationId xmlns:a16="http://schemas.microsoft.com/office/drawing/2014/main" id="{DBB197CE-D236-4F62-BD32-B9B4019372C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5537" b="11848"/>
          <a:stretch/>
        </p:blipFill>
        <p:spPr>
          <a:xfrm>
            <a:off x="2758017" y="2695575"/>
            <a:ext cx="6675966" cy="3635829"/>
          </a:xfrm>
          <a:prstGeom prst="rect">
            <a:avLst/>
          </a:prstGeom>
        </p:spPr>
      </p:pic>
      <p:pic>
        <p:nvPicPr>
          <p:cNvPr id="6" name="Picture 5">
            <a:extLst>
              <a:ext uri="{FF2B5EF4-FFF2-40B4-BE49-F238E27FC236}">
                <a16:creationId xmlns:a16="http://schemas.microsoft.com/office/drawing/2014/main" id="{4158818F-302D-41F9-8AB8-0F2EFAD75FF2}"/>
              </a:ext>
            </a:extLst>
          </p:cNvPr>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r="52181" b="9442"/>
          <a:stretch/>
        </p:blipFill>
        <p:spPr>
          <a:xfrm>
            <a:off x="406257" y="1265391"/>
            <a:ext cx="3983869" cy="2575229"/>
          </a:xfrm>
          <a:prstGeom prst="rect">
            <a:avLst/>
          </a:prstGeom>
        </p:spPr>
      </p:pic>
      <p:pic>
        <p:nvPicPr>
          <p:cNvPr id="7" name="Picture 6">
            <a:extLst>
              <a:ext uri="{FF2B5EF4-FFF2-40B4-BE49-F238E27FC236}">
                <a16:creationId xmlns:a16="http://schemas.microsoft.com/office/drawing/2014/main" id="{F9770EF8-A8CA-4F96-B4AF-9C0711A3F467}"/>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49474" t="11372"/>
          <a:stretch/>
        </p:blipFill>
        <p:spPr>
          <a:xfrm rot="1776900">
            <a:off x="7504666" y="1481916"/>
            <a:ext cx="4209446" cy="2520334"/>
          </a:xfrm>
          <a:prstGeom prst="rect">
            <a:avLst/>
          </a:prstGeom>
        </p:spPr>
      </p:pic>
    </p:spTree>
    <p:extLst>
      <p:ext uri="{BB962C8B-B14F-4D97-AF65-F5344CB8AC3E}">
        <p14:creationId xmlns:p14="http://schemas.microsoft.com/office/powerpoint/2010/main" val="20179931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82CCF-1B6C-4C8E-AEB5-5780835825BC}"/>
              </a:ext>
            </a:extLst>
          </p:cNvPr>
          <p:cNvSpPr>
            <a:spLocks noGrp="1"/>
          </p:cNvSpPr>
          <p:nvPr>
            <p:ph type="title"/>
          </p:nvPr>
        </p:nvSpPr>
        <p:spPr/>
        <p:txBody>
          <a:bodyPr/>
          <a:lstStyle/>
          <a:p>
            <a:r>
              <a:rPr lang="en-US" dirty="0"/>
              <a:t>ML algorithms help you focus on important emails</a:t>
            </a:r>
          </a:p>
        </p:txBody>
      </p:sp>
      <p:sp>
        <p:nvSpPr>
          <p:cNvPr id="3" name="Footer Placeholder 2">
            <a:extLst>
              <a:ext uri="{FF2B5EF4-FFF2-40B4-BE49-F238E27FC236}">
                <a16:creationId xmlns:a16="http://schemas.microsoft.com/office/drawing/2014/main" id="{F56DED02-1135-4FC5-9659-5E86FEC57DB5}"/>
              </a:ext>
            </a:extLst>
          </p:cNvPr>
          <p:cNvSpPr>
            <a:spLocks noGrp="1"/>
          </p:cNvSpPr>
          <p:nvPr>
            <p:ph type="ftr" sz="quarter" idx="11"/>
          </p:nvPr>
        </p:nvSpPr>
        <p:spPr/>
        <p:txBody>
          <a:bodyPr/>
          <a:lstStyle/>
          <a:p>
            <a:r>
              <a:rPr lang="en-US"/>
              <a:t>Introduction to Machine Learning</a:t>
            </a:r>
            <a:endParaRPr lang="en-US" dirty="0"/>
          </a:p>
        </p:txBody>
      </p:sp>
      <p:sp>
        <p:nvSpPr>
          <p:cNvPr id="4" name="Slide Number Placeholder 3">
            <a:extLst>
              <a:ext uri="{FF2B5EF4-FFF2-40B4-BE49-F238E27FC236}">
                <a16:creationId xmlns:a16="http://schemas.microsoft.com/office/drawing/2014/main" id="{7FCE545B-7645-427F-9683-C5CEFEFD03C5}"/>
              </a:ext>
            </a:extLst>
          </p:cNvPr>
          <p:cNvSpPr>
            <a:spLocks noGrp="1"/>
          </p:cNvSpPr>
          <p:nvPr>
            <p:ph type="sldNum" sz="quarter" idx="12"/>
          </p:nvPr>
        </p:nvSpPr>
        <p:spPr/>
        <p:txBody>
          <a:bodyPr/>
          <a:lstStyle/>
          <a:p>
            <a:fld id="{8E06CFEE-053A-4A40-A88B-A288F0289482}" type="slidenum">
              <a:rPr lang="en-US" smtClean="0"/>
              <a:t>16</a:t>
            </a:fld>
            <a:endParaRPr lang="en-US"/>
          </a:p>
        </p:txBody>
      </p:sp>
      <p:pic>
        <p:nvPicPr>
          <p:cNvPr id="10" name="Content Placeholder 9">
            <a:extLst>
              <a:ext uri="{FF2B5EF4-FFF2-40B4-BE49-F238E27FC236}">
                <a16:creationId xmlns:a16="http://schemas.microsoft.com/office/drawing/2014/main" id="{B69AA1A1-0298-45F1-9F39-E512FE1591AC}"/>
              </a:ext>
            </a:extLst>
          </p:cNvPr>
          <p:cNvPicPr>
            <a:picLocks noGrp="1" noChangeAspect="1"/>
          </p:cNvPicPr>
          <p:nvPr>
            <p:ph idx="1"/>
          </p:nvPr>
        </p:nvPicPr>
        <p:blipFill>
          <a:blip r:embed="rId3"/>
          <a:stretch>
            <a:fillRect/>
          </a:stretch>
        </p:blipFill>
        <p:spPr>
          <a:xfrm>
            <a:off x="1430694" y="1611346"/>
            <a:ext cx="9330612" cy="4572000"/>
          </a:xfrm>
          <a:prstGeom prst="rect">
            <a:avLst/>
          </a:prstGeom>
        </p:spPr>
      </p:pic>
      <p:sp>
        <p:nvSpPr>
          <p:cNvPr id="11" name="Rectangle: Rounded Corners 10">
            <a:extLst>
              <a:ext uri="{FF2B5EF4-FFF2-40B4-BE49-F238E27FC236}">
                <a16:creationId xmlns:a16="http://schemas.microsoft.com/office/drawing/2014/main" id="{68801601-762A-4325-9BB8-80550006CF52}"/>
              </a:ext>
            </a:extLst>
          </p:cNvPr>
          <p:cNvSpPr/>
          <p:nvPr/>
        </p:nvSpPr>
        <p:spPr>
          <a:xfrm>
            <a:off x="4025589" y="3048002"/>
            <a:ext cx="1248937" cy="479503"/>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3029B2FE-975D-410D-92E1-2AC24B4F8DD9}"/>
              </a:ext>
            </a:extLst>
          </p:cNvPr>
          <p:cNvSpPr/>
          <p:nvPr/>
        </p:nvSpPr>
        <p:spPr>
          <a:xfrm>
            <a:off x="5348866" y="3048002"/>
            <a:ext cx="822960" cy="479503"/>
          </a:xfrm>
          <a:prstGeom prst="round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7436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8D19F-1893-4CE9-A99D-BB713411A22C}"/>
              </a:ext>
            </a:extLst>
          </p:cNvPr>
          <p:cNvSpPr>
            <a:spLocks noGrp="1"/>
          </p:cNvSpPr>
          <p:nvPr>
            <p:ph type="title"/>
          </p:nvPr>
        </p:nvSpPr>
        <p:spPr/>
        <p:txBody>
          <a:bodyPr/>
          <a:lstStyle/>
          <a:p>
            <a:r>
              <a:rPr lang="en-US" dirty="0"/>
              <a:t>ML is being applied everywhere</a:t>
            </a:r>
          </a:p>
        </p:txBody>
      </p:sp>
      <p:sp>
        <p:nvSpPr>
          <p:cNvPr id="10" name="Content Placeholder 9">
            <a:extLst>
              <a:ext uri="{FF2B5EF4-FFF2-40B4-BE49-F238E27FC236}">
                <a16:creationId xmlns:a16="http://schemas.microsoft.com/office/drawing/2014/main" id="{7EF4EB4D-01CE-42CF-9A67-EB0157CC2F02}"/>
              </a:ext>
            </a:extLst>
          </p:cNvPr>
          <p:cNvSpPr>
            <a:spLocks noGrp="1"/>
          </p:cNvSpPr>
          <p:nvPr>
            <p:ph idx="1"/>
          </p:nvPr>
        </p:nvSpPr>
        <p:spPr/>
        <p:txBody>
          <a:bodyPr>
            <a:no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As you go through this class, think about your data and where you might apply machine learning to problems you want to solve!</a:t>
            </a:r>
          </a:p>
          <a:p>
            <a:endParaRPr lang="en-US" dirty="0"/>
          </a:p>
        </p:txBody>
      </p:sp>
      <p:sp>
        <p:nvSpPr>
          <p:cNvPr id="4" name="Footer Placeholder 3">
            <a:extLst>
              <a:ext uri="{FF2B5EF4-FFF2-40B4-BE49-F238E27FC236}">
                <a16:creationId xmlns:a16="http://schemas.microsoft.com/office/drawing/2014/main" id="{2D3D8EBE-7453-41F4-969C-6F12FE57C6AE}"/>
              </a:ext>
            </a:extLst>
          </p:cNvPr>
          <p:cNvSpPr>
            <a:spLocks noGrp="1"/>
          </p:cNvSpPr>
          <p:nvPr>
            <p:ph type="ftr" sz="quarter" idx="11"/>
          </p:nvPr>
        </p:nvSpPr>
        <p:spPr/>
        <p:txBody>
          <a:bodyPr/>
          <a:lstStyle/>
          <a:p>
            <a:r>
              <a:rPr lang="en-US"/>
              <a:t>Introduction to Machine Learning</a:t>
            </a:r>
            <a:endParaRPr lang="en-US" dirty="0"/>
          </a:p>
        </p:txBody>
      </p:sp>
      <p:sp>
        <p:nvSpPr>
          <p:cNvPr id="5" name="Slide Number Placeholder 4">
            <a:extLst>
              <a:ext uri="{FF2B5EF4-FFF2-40B4-BE49-F238E27FC236}">
                <a16:creationId xmlns:a16="http://schemas.microsoft.com/office/drawing/2014/main" id="{39E4299C-FE38-44D2-9F5C-243DBC49F950}"/>
              </a:ext>
            </a:extLst>
          </p:cNvPr>
          <p:cNvSpPr>
            <a:spLocks noGrp="1"/>
          </p:cNvSpPr>
          <p:nvPr>
            <p:ph type="sldNum" sz="quarter" idx="12"/>
          </p:nvPr>
        </p:nvSpPr>
        <p:spPr/>
        <p:txBody>
          <a:bodyPr/>
          <a:lstStyle/>
          <a:p>
            <a:fld id="{8E06CFEE-053A-4A40-A88B-A288F0289482}" type="slidenum">
              <a:rPr lang="en-US" smtClean="0"/>
              <a:t>17</a:t>
            </a:fld>
            <a:endParaRPr lang="en-US"/>
          </a:p>
        </p:txBody>
      </p:sp>
      <p:pic>
        <p:nvPicPr>
          <p:cNvPr id="12" name="Content Placeholder 3">
            <a:extLst>
              <a:ext uri="{FF2B5EF4-FFF2-40B4-BE49-F238E27FC236}">
                <a16:creationId xmlns:a16="http://schemas.microsoft.com/office/drawing/2014/main" id="{0C678716-AAF1-42F3-BCFE-A4196EE7FA1C}"/>
              </a:ext>
            </a:extLst>
          </p:cNvPr>
          <p:cNvPicPr>
            <a:picLocks noGrp="1" noChangeAspect="1"/>
          </p:cNvPicPr>
          <p:nvPr>
            <p:ph sz="half" idx="4294967295"/>
          </p:nvPr>
        </p:nvPicPr>
        <p:blipFill>
          <a:blip r:embed="rId2"/>
          <a:stretch>
            <a:fillRect/>
          </a:stretch>
        </p:blipFill>
        <p:spPr>
          <a:xfrm>
            <a:off x="2362200" y="1646238"/>
            <a:ext cx="7051628" cy="3657600"/>
          </a:xfrm>
          <a:prstGeom prst="rect">
            <a:avLst/>
          </a:prstGeom>
        </p:spPr>
      </p:pic>
    </p:spTree>
    <p:extLst>
      <p:ext uri="{BB962C8B-B14F-4D97-AF65-F5344CB8AC3E}">
        <p14:creationId xmlns:p14="http://schemas.microsoft.com/office/powerpoint/2010/main" val="1284295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C1611-BC4E-4143-A593-FDEB5823F52B}"/>
              </a:ext>
            </a:extLst>
          </p:cNvPr>
          <p:cNvSpPr>
            <a:spLocks noGrp="1"/>
          </p:cNvSpPr>
          <p:nvPr>
            <p:ph type="title"/>
          </p:nvPr>
        </p:nvSpPr>
        <p:spPr/>
        <p:txBody>
          <a:bodyPr/>
          <a:lstStyle/>
          <a:p>
            <a:r>
              <a:rPr lang="en-US" dirty="0"/>
              <a:t>No matter the application, the goal of machine learning remains the same…</a:t>
            </a:r>
          </a:p>
        </p:txBody>
      </p:sp>
      <p:sp>
        <p:nvSpPr>
          <p:cNvPr id="4" name="Footer Placeholder 3">
            <a:extLst>
              <a:ext uri="{FF2B5EF4-FFF2-40B4-BE49-F238E27FC236}">
                <a16:creationId xmlns:a16="http://schemas.microsoft.com/office/drawing/2014/main" id="{A5273DAB-0A7F-4507-999F-D1D16DEA8059}"/>
              </a:ext>
            </a:extLst>
          </p:cNvPr>
          <p:cNvSpPr>
            <a:spLocks noGrp="1"/>
          </p:cNvSpPr>
          <p:nvPr>
            <p:ph type="ftr" sz="quarter" idx="11"/>
          </p:nvPr>
        </p:nvSpPr>
        <p:spPr/>
        <p:txBody>
          <a:bodyPr/>
          <a:lstStyle/>
          <a:p>
            <a:r>
              <a:rPr lang="en-US"/>
              <a:t>Introduction to Machine Learning</a:t>
            </a:r>
            <a:endParaRPr lang="en-US" dirty="0"/>
          </a:p>
        </p:txBody>
      </p:sp>
      <p:sp>
        <p:nvSpPr>
          <p:cNvPr id="5" name="Slide Number Placeholder 4">
            <a:extLst>
              <a:ext uri="{FF2B5EF4-FFF2-40B4-BE49-F238E27FC236}">
                <a16:creationId xmlns:a16="http://schemas.microsoft.com/office/drawing/2014/main" id="{CE159FAC-7E3F-452A-A429-A13386F6164A}"/>
              </a:ext>
            </a:extLst>
          </p:cNvPr>
          <p:cNvSpPr>
            <a:spLocks noGrp="1"/>
          </p:cNvSpPr>
          <p:nvPr>
            <p:ph type="sldNum" sz="quarter" idx="12"/>
          </p:nvPr>
        </p:nvSpPr>
        <p:spPr/>
        <p:txBody>
          <a:bodyPr/>
          <a:lstStyle/>
          <a:p>
            <a:fld id="{8E06CFEE-053A-4A40-A88B-A288F0289482}" type="slidenum">
              <a:rPr lang="en-US" smtClean="0"/>
              <a:t>18</a:t>
            </a:fld>
            <a:endParaRPr lang="en-US"/>
          </a:p>
        </p:txBody>
      </p:sp>
      <p:sp>
        <p:nvSpPr>
          <p:cNvPr id="9" name="Freeform: Shape 8">
            <a:extLst>
              <a:ext uri="{FF2B5EF4-FFF2-40B4-BE49-F238E27FC236}">
                <a16:creationId xmlns:a16="http://schemas.microsoft.com/office/drawing/2014/main" id="{A92CD5BD-A559-4BF7-9866-02DD1615E02F}"/>
              </a:ext>
            </a:extLst>
          </p:cNvPr>
          <p:cNvSpPr/>
          <p:nvPr/>
        </p:nvSpPr>
        <p:spPr>
          <a:xfrm>
            <a:off x="4174236" y="3179747"/>
            <a:ext cx="3537904" cy="1913592"/>
          </a:xfrm>
          <a:custGeom>
            <a:avLst/>
            <a:gdLst>
              <a:gd name="connsiteX0" fmla="*/ 0 w 2221862"/>
              <a:gd name="connsiteY0" fmla="*/ 961001 h 1922001"/>
              <a:gd name="connsiteX1" fmla="*/ 549116 w 2221862"/>
              <a:gd name="connsiteY1" fmla="*/ 0 h 1922001"/>
              <a:gd name="connsiteX2" fmla="*/ 1672746 w 2221862"/>
              <a:gd name="connsiteY2" fmla="*/ 0 h 1922001"/>
              <a:gd name="connsiteX3" fmla="*/ 2221862 w 2221862"/>
              <a:gd name="connsiteY3" fmla="*/ 961001 h 1922001"/>
              <a:gd name="connsiteX4" fmla="*/ 1672746 w 2221862"/>
              <a:gd name="connsiteY4" fmla="*/ 1922001 h 1922001"/>
              <a:gd name="connsiteX5" fmla="*/ 549116 w 2221862"/>
              <a:gd name="connsiteY5" fmla="*/ 1922001 h 1922001"/>
              <a:gd name="connsiteX6" fmla="*/ 0 w 2221862"/>
              <a:gd name="connsiteY6" fmla="*/ 961001 h 192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1862" h="1922001">
                <a:moveTo>
                  <a:pt x="0" y="961001"/>
                </a:moveTo>
                <a:lnTo>
                  <a:pt x="549116" y="0"/>
                </a:lnTo>
                <a:lnTo>
                  <a:pt x="1672746" y="0"/>
                </a:lnTo>
                <a:lnTo>
                  <a:pt x="2221862" y="961001"/>
                </a:lnTo>
                <a:lnTo>
                  <a:pt x="1672746" y="1922001"/>
                </a:lnTo>
                <a:lnTo>
                  <a:pt x="549116" y="1922001"/>
                </a:lnTo>
                <a:lnTo>
                  <a:pt x="0" y="96100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7884" tIns="378193" rIns="427884" bIns="378193" numCol="1" spcCol="1270" anchor="ctr" anchorCtr="0">
            <a:noAutofit/>
          </a:bodyPr>
          <a:lstStyle/>
          <a:p>
            <a:pPr marL="0" lvl="0" indent="0" algn="ctr" defTabSz="2089150">
              <a:lnSpc>
                <a:spcPct val="90000"/>
              </a:lnSpc>
              <a:spcBef>
                <a:spcPct val="0"/>
              </a:spcBef>
              <a:spcAft>
                <a:spcPct val="35000"/>
              </a:spcAft>
              <a:buNone/>
            </a:pPr>
            <a:r>
              <a:rPr lang="en-US" sz="4400" b="1" kern="1200" dirty="0">
                <a:latin typeface="Acherus Grotesque" panose="02000505000000020004" pitchFamily="50" charset="0"/>
              </a:rPr>
              <a:t>Decision Making</a:t>
            </a:r>
          </a:p>
        </p:txBody>
      </p:sp>
      <p:sp>
        <p:nvSpPr>
          <p:cNvPr id="11" name="Freeform: Shape 10">
            <a:extLst>
              <a:ext uri="{FF2B5EF4-FFF2-40B4-BE49-F238E27FC236}">
                <a16:creationId xmlns:a16="http://schemas.microsoft.com/office/drawing/2014/main" id="{5A6CC4BD-D1A8-4499-B1F9-461694E1F085}"/>
              </a:ext>
            </a:extLst>
          </p:cNvPr>
          <p:cNvSpPr/>
          <p:nvPr/>
        </p:nvSpPr>
        <p:spPr>
          <a:xfrm>
            <a:off x="4500127" y="1439334"/>
            <a:ext cx="2899287" cy="1568315"/>
          </a:xfrm>
          <a:custGeom>
            <a:avLst/>
            <a:gdLst>
              <a:gd name="connsiteX0" fmla="*/ 0 w 1820800"/>
              <a:gd name="connsiteY0" fmla="*/ 787603 h 1575206"/>
              <a:gd name="connsiteX1" fmla="*/ 450036 w 1820800"/>
              <a:gd name="connsiteY1" fmla="*/ 0 h 1575206"/>
              <a:gd name="connsiteX2" fmla="*/ 1370764 w 1820800"/>
              <a:gd name="connsiteY2" fmla="*/ 0 h 1575206"/>
              <a:gd name="connsiteX3" fmla="*/ 1820800 w 1820800"/>
              <a:gd name="connsiteY3" fmla="*/ 787603 h 1575206"/>
              <a:gd name="connsiteX4" fmla="*/ 1370764 w 1820800"/>
              <a:gd name="connsiteY4" fmla="*/ 1575206 h 1575206"/>
              <a:gd name="connsiteX5" fmla="*/ 450036 w 1820800"/>
              <a:gd name="connsiteY5" fmla="*/ 1575206 h 1575206"/>
              <a:gd name="connsiteX6" fmla="*/ 0 w 1820800"/>
              <a:gd name="connsiteY6" fmla="*/ 787603 h 15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0800" h="1575206">
                <a:moveTo>
                  <a:pt x="0" y="787603"/>
                </a:moveTo>
                <a:lnTo>
                  <a:pt x="450036" y="0"/>
                </a:lnTo>
                <a:lnTo>
                  <a:pt x="1370764" y="0"/>
                </a:lnTo>
                <a:lnTo>
                  <a:pt x="1820800" y="787603"/>
                </a:lnTo>
                <a:lnTo>
                  <a:pt x="1370764" y="1575206"/>
                </a:lnTo>
                <a:lnTo>
                  <a:pt x="450036" y="1575206"/>
                </a:lnTo>
                <a:lnTo>
                  <a:pt x="0" y="78760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0005" tIns="309305" rIns="350005" bIns="309305" numCol="1" spcCol="1270" anchor="ctr" anchorCtr="0">
            <a:noAutofit/>
          </a:bodyPr>
          <a:lstStyle/>
          <a:p>
            <a:pPr marL="0" lvl="0" indent="0" algn="ctr" defTabSz="1689100">
              <a:lnSpc>
                <a:spcPct val="90000"/>
              </a:lnSpc>
              <a:spcBef>
                <a:spcPct val="0"/>
              </a:spcBef>
              <a:spcAft>
                <a:spcPct val="35000"/>
              </a:spcAft>
              <a:buNone/>
            </a:pPr>
            <a:r>
              <a:rPr lang="en-US" sz="1600" kern="1200" dirty="0">
                <a:latin typeface="Acherus Grotesque" panose="02000505000000020004" pitchFamily="50" charset="0"/>
              </a:rPr>
              <a:t>Does the patient have the disease?</a:t>
            </a:r>
          </a:p>
        </p:txBody>
      </p:sp>
      <p:sp>
        <p:nvSpPr>
          <p:cNvPr id="13" name="Freeform: Shape 12">
            <a:extLst>
              <a:ext uri="{FF2B5EF4-FFF2-40B4-BE49-F238E27FC236}">
                <a16:creationId xmlns:a16="http://schemas.microsoft.com/office/drawing/2014/main" id="{4CA728F2-8AF4-4DF5-B246-9ADDE2577539}"/>
              </a:ext>
            </a:extLst>
          </p:cNvPr>
          <p:cNvSpPr/>
          <p:nvPr/>
        </p:nvSpPr>
        <p:spPr>
          <a:xfrm>
            <a:off x="7159112" y="2403952"/>
            <a:ext cx="2899287" cy="1568315"/>
          </a:xfrm>
          <a:custGeom>
            <a:avLst/>
            <a:gdLst>
              <a:gd name="connsiteX0" fmla="*/ 0 w 1820800"/>
              <a:gd name="connsiteY0" fmla="*/ 787603 h 1575206"/>
              <a:gd name="connsiteX1" fmla="*/ 450036 w 1820800"/>
              <a:gd name="connsiteY1" fmla="*/ 0 h 1575206"/>
              <a:gd name="connsiteX2" fmla="*/ 1370764 w 1820800"/>
              <a:gd name="connsiteY2" fmla="*/ 0 h 1575206"/>
              <a:gd name="connsiteX3" fmla="*/ 1820800 w 1820800"/>
              <a:gd name="connsiteY3" fmla="*/ 787603 h 1575206"/>
              <a:gd name="connsiteX4" fmla="*/ 1370764 w 1820800"/>
              <a:gd name="connsiteY4" fmla="*/ 1575206 h 1575206"/>
              <a:gd name="connsiteX5" fmla="*/ 450036 w 1820800"/>
              <a:gd name="connsiteY5" fmla="*/ 1575206 h 1575206"/>
              <a:gd name="connsiteX6" fmla="*/ 0 w 1820800"/>
              <a:gd name="connsiteY6" fmla="*/ 787603 h 15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0800" h="1575206">
                <a:moveTo>
                  <a:pt x="0" y="787603"/>
                </a:moveTo>
                <a:lnTo>
                  <a:pt x="450036" y="0"/>
                </a:lnTo>
                <a:lnTo>
                  <a:pt x="1370764" y="0"/>
                </a:lnTo>
                <a:lnTo>
                  <a:pt x="1820800" y="787603"/>
                </a:lnTo>
                <a:lnTo>
                  <a:pt x="1370764" y="1575206"/>
                </a:lnTo>
                <a:lnTo>
                  <a:pt x="450036" y="1575206"/>
                </a:lnTo>
                <a:lnTo>
                  <a:pt x="0" y="78760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0005" tIns="309305" rIns="350005" bIns="309305" numCol="1" spcCol="1270" anchor="ctr" anchorCtr="0">
            <a:noAutofit/>
          </a:bodyPr>
          <a:lstStyle/>
          <a:p>
            <a:pPr marL="0" lvl="0" indent="0" algn="ctr" defTabSz="1689100">
              <a:lnSpc>
                <a:spcPct val="90000"/>
              </a:lnSpc>
              <a:spcBef>
                <a:spcPct val="0"/>
              </a:spcBef>
              <a:spcAft>
                <a:spcPct val="35000"/>
              </a:spcAft>
              <a:buNone/>
            </a:pPr>
            <a:r>
              <a:rPr lang="en-US" sz="1600" kern="1200" dirty="0">
                <a:latin typeface="Acherus Grotesque" panose="02000505000000020004" pitchFamily="50" charset="0"/>
              </a:rPr>
              <a:t>Which genetic and lifestyle factors are likely to lead to more severe illness symptoms?</a:t>
            </a:r>
          </a:p>
        </p:txBody>
      </p:sp>
      <p:sp>
        <p:nvSpPr>
          <p:cNvPr id="15" name="Freeform: Shape 14">
            <a:extLst>
              <a:ext uri="{FF2B5EF4-FFF2-40B4-BE49-F238E27FC236}">
                <a16:creationId xmlns:a16="http://schemas.microsoft.com/office/drawing/2014/main" id="{57CD09BC-13C3-4044-8B12-1071F07E8ECE}"/>
              </a:ext>
            </a:extLst>
          </p:cNvPr>
          <p:cNvSpPr/>
          <p:nvPr/>
        </p:nvSpPr>
        <p:spPr>
          <a:xfrm>
            <a:off x="7159112" y="4300282"/>
            <a:ext cx="2899287" cy="1568315"/>
          </a:xfrm>
          <a:custGeom>
            <a:avLst/>
            <a:gdLst>
              <a:gd name="connsiteX0" fmla="*/ 0 w 1820800"/>
              <a:gd name="connsiteY0" fmla="*/ 787603 h 1575206"/>
              <a:gd name="connsiteX1" fmla="*/ 450036 w 1820800"/>
              <a:gd name="connsiteY1" fmla="*/ 0 h 1575206"/>
              <a:gd name="connsiteX2" fmla="*/ 1370764 w 1820800"/>
              <a:gd name="connsiteY2" fmla="*/ 0 h 1575206"/>
              <a:gd name="connsiteX3" fmla="*/ 1820800 w 1820800"/>
              <a:gd name="connsiteY3" fmla="*/ 787603 h 1575206"/>
              <a:gd name="connsiteX4" fmla="*/ 1370764 w 1820800"/>
              <a:gd name="connsiteY4" fmla="*/ 1575206 h 1575206"/>
              <a:gd name="connsiteX5" fmla="*/ 450036 w 1820800"/>
              <a:gd name="connsiteY5" fmla="*/ 1575206 h 1575206"/>
              <a:gd name="connsiteX6" fmla="*/ 0 w 1820800"/>
              <a:gd name="connsiteY6" fmla="*/ 787603 h 15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0800" h="1575206">
                <a:moveTo>
                  <a:pt x="0" y="787603"/>
                </a:moveTo>
                <a:lnTo>
                  <a:pt x="450036" y="0"/>
                </a:lnTo>
                <a:lnTo>
                  <a:pt x="1370764" y="0"/>
                </a:lnTo>
                <a:lnTo>
                  <a:pt x="1820800" y="787603"/>
                </a:lnTo>
                <a:lnTo>
                  <a:pt x="1370764" y="1575206"/>
                </a:lnTo>
                <a:lnTo>
                  <a:pt x="450036" y="1575206"/>
                </a:lnTo>
                <a:lnTo>
                  <a:pt x="0" y="78760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0005" tIns="309305" rIns="350005" bIns="309305" numCol="1" spcCol="1270" anchor="ctr" anchorCtr="0">
            <a:noAutofit/>
          </a:bodyPr>
          <a:lstStyle/>
          <a:p>
            <a:pPr marL="0" lvl="0" indent="0" algn="ctr" defTabSz="1689100">
              <a:lnSpc>
                <a:spcPct val="90000"/>
              </a:lnSpc>
              <a:spcBef>
                <a:spcPct val="0"/>
              </a:spcBef>
              <a:spcAft>
                <a:spcPct val="35000"/>
              </a:spcAft>
              <a:buNone/>
            </a:pPr>
            <a:r>
              <a:rPr lang="en-US" sz="1600" kern="1200" dirty="0">
                <a:latin typeface="Acherus Grotesque" panose="02000505000000020004" pitchFamily="50" charset="0"/>
              </a:rPr>
              <a:t>Has the criminal’s license plate been spotted on a traffic camera?</a:t>
            </a:r>
          </a:p>
        </p:txBody>
      </p:sp>
      <p:sp>
        <p:nvSpPr>
          <p:cNvPr id="17" name="Freeform: Shape 16">
            <a:extLst>
              <a:ext uri="{FF2B5EF4-FFF2-40B4-BE49-F238E27FC236}">
                <a16:creationId xmlns:a16="http://schemas.microsoft.com/office/drawing/2014/main" id="{0687FE8F-37EE-4C02-8A02-984223571349}"/>
              </a:ext>
            </a:extLst>
          </p:cNvPr>
          <p:cNvSpPr/>
          <p:nvPr/>
        </p:nvSpPr>
        <p:spPr>
          <a:xfrm>
            <a:off x="4500127" y="5265979"/>
            <a:ext cx="2899287" cy="1568315"/>
          </a:xfrm>
          <a:custGeom>
            <a:avLst/>
            <a:gdLst>
              <a:gd name="connsiteX0" fmla="*/ 0 w 1820800"/>
              <a:gd name="connsiteY0" fmla="*/ 787603 h 1575206"/>
              <a:gd name="connsiteX1" fmla="*/ 450036 w 1820800"/>
              <a:gd name="connsiteY1" fmla="*/ 0 h 1575206"/>
              <a:gd name="connsiteX2" fmla="*/ 1370764 w 1820800"/>
              <a:gd name="connsiteY2" fmla="*/ 0 h 1575206"/>
              <a:gd name="connsiteX3" fmla="*/ 1820800 w 1820800"/>
              <a:gd name="connsiteY3" fmla="*/ 787603 h 1575206"/>
              <a:gd name="connsiteX4" fmla="*/ 1370764 w 1820800"/>
              <a:gd name="connsiteY4" fmla="*/ 1575206 h 1575206"/>
              <a:gd name="connsiteX5" fmla="*/ 450036 w 1820800"/>
              <a:gd name="connsiteY5" fmla="*/ 1575206 h 1575206"/>
              <a:gd name="connsiteX6" fmla="*/ 0 w 1820800"/>
              <a:gd name="connsiteY6" fmla="*/ 787603 h 15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0800" h="1575206">
                <a:moveTo>
                  <a:pt x="0" y="787603"/>
                </a:moveTo>
                <a:lnTo>
                  <a:pt x="450036" y="0"/>
                </a:lnTo>
                <a:lnTo>
                  <a:pt x="1370764" y="0"/>
                </a:lnTo>
                <a:lnTo>
                  <a:pt x="1820800" y="787603"/>
                </a:lnTo>
                <a:lnTo>
                  <a:pt x="1370764" y="1575206"/>
                </a:lnTo>
                <a:lnTo>
                  <a:pt x="450036" y="1575206"/>
                </a:lnTo>
                <a:lnTo>
                  <a:pt x="0" y="78760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0005" tIns="309305" rIns="350005" bIns="309305" numCol="1" spcCol="1270" anchor="ctr" anchorCtr="0">
            <a:noAutofit/>
          </a:bodyPr>
          <a:lstStyle/>
          <a:p>
            <a:pPr marL="0" lvl="0" indent="0" algn="ctr" defTabSz="1689100">
              <a:lnSpc>
                <a:spcPct val="90000"/>
              </a:lnSpc>
              <a:spcBef>
                <a:spcPct val="0"/>
              </a:spcBef>
              <a:spcAft>
                <a:spcPct val="35000"/>
              </a:spcAft>
              <a:buNone/>
            </a:pPr>
            <a:r>
              <a:rPr lang="en-US" sz="1600" kern="1200" dirty="0">
                <a:latin typeface="Acherus Grotesque" panose="02000505000000020004" pitchFamily="50" charset="0"/>
              </a:rPr>
              <a:t>What is the likely path and severity of the hurricane?</a:t>
            </a:r>
          </a:p>
        </p:txBody>
      </p:sp>
      <p:sp>
        <p:nvSpPr>
          <p:cNvPr id="19" name="Freeform: Shape 18">
            <a:extLst>
              <a:ext uri="{FF2B5EF4-FFF2-40B4-BE49-F238E27FC236}">
                <a16:creationId xmlns:a16="http://schemas.microsoft.com/office/drawing/2014/main" id="{EF3BE544-7C12-4D6D-B44E-32CAD55EBCD5}"/>
              </a:ext>
            </a:extLst>
          </p:cNvPr>
          <p:cNvSpPr/>
          <p:nvPr/>
        </p:nvSpPr>
        <p:spPr>
          <a:xfrm>
            <a:off x="1828799" y="4301360"/>
            <a:ext cx="2899287" cy="1568315"/>
          </a:xfrm>
          <a:custGeom>
            <a:avLst/>
            <a:gdLst>
              <a:gd name="connsiteX0" fmla="*/ 0 w 1820800"/>
              <a:gd name="connsiteY0" fmla="*/ 787603 h 1575206"/>
              <a:gd name="connsiteX1" fmla="*/ 450036 w 1820800"/>
              <a:gd name="connsiteY1" fmla="*/ 0 h 1575206"/>
              <a:gd name="connsiteX2" fmla="*/ 1370764 w 1820800"/>
              <a:gd name="connsiteY2" fmla="*/ 0 h 1575206"/>
              <a:gd name="connsiteX3" fmla="*/ 1820800 w 1820800"/>
              <a:gd name="connsiteY3" fmla="*/ 787603 h 1575206"/>
              <a:gd name="connsiteX4" fmla="*/ 1370764 w 1820800"/>
              <a:gd name="connsiteY4" fmla="*/ 1575206 h 1575206"/>
              <a:gd name="connsiteX5" fmla="*/ 450036 w 1820800"/>
              <a:gd name="connsiteY5" fmla="*/ 1575206 h 1575206"/>
              <a:gd name="connsiteX6" fmla="*/ 0 w 1820800"/>
              <a:gd name="connsiteY6" fmla="*/ 787603 h 15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0800" h="1575206">
                <a:moveTo>
                  <a:pt x="0" y="787603"/>
                </a:moveTo>
                <a:lnTo>
                  <a:pt x="450036" y="0"/>
                </a:lnTo>
                <a:lnTo>
                  <a:pt x="1370764" y="0"/>
                </a:lnTo>
                <a:lnTo>
                  <a:pt x="1820800" y="787603"/>
                </a:lnTo>
                <a:lnTo>
                  <a:pt x="1370764" y="1575206"/>
                </a:lnTo>
                <a:lnTo>
                  <a:pt x="450036" y="1575206"/>
                </a:lnTo>
                <a:lnTo>
                  <a:pt x="0" y="78760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0005" tIns="309305" rIns="350005" bIns="309305" numCol="1" spcCol="1270" anchor="ctr" anchorCtr="0">
            <a:noAutofit/>
          </a:bodyPr>
          <a:lstStyle/>
          <a:p>
            <a:pPr marL="0" lvl="0" indent="0" algn="ctr" defTabSz="1689100">
              <a:lnSpc>
                <a:spcPct val="90000"/>
              </a:lnSpc>
              <a:spcBef>
                <a:spcPct val="0"/>
              </a:spcBef>
              <a:spcAft>
                <a:spcPct val="35000"/>
              </a:spcAft>
              <a:buNone/>
            </a:pPr>
            <a:r>
              <a:rPr lang="en-US" sz="1600" kern="1200" dirty="0">
                <a:latin typeface="Acherus Grotesque" panose="02000505000000020004" pitchFamily="50" charset="0"/>
              </a:rPr>
              <a:t>Based on the electronically submitted resumes, who </a:t>
            </a:r>
            <a:r>
              <a:rPr lang="en-US" sz="1600" dirty="0">
                <a:latin typeface="Acherus Grotesque" panose="02000505000000020004" pitchFamily="50" charset="0"/>
              </a:rPr>
              <a:t>are the top candidates for this job?</a:t>
            </a:r>
            <a:endParaRPr lang="en-US" sz="1600" kern="1200" dirty="0">
              <a:latin typeface="Acherus Grotesque" panose="02000505000000020004" pitchFamily="50" charset="0"/>
            </a:endParaRPr>
          </a:p>
        </p:txBody>
      </p:sp>
      <p:sp>
        <p:nvSpPr>
          <p:cNvPr id="20" name="Freeform: Shape 19">
            <a:extLst>
              <a:ext uri="{FF2B5EF4-FFF2-40B4-BE49-F238E27FC236}">
                <a16:creationId xmlns:a16="http://schemas.microsoft.com/office/drawing/2014/main" id="{BA42B8BC-40B6-4A2C-8F85-A781F3734B39}"/>
              </a:ext>
            </a:extLst>
          </p:cNvPr>
          <p:cNvSpPr/>
          <p:nvPr/>
        </p:nvSpPr>
        <p:spPr>
          <a:xfrm>
            <a:off x="1828799" y="2401795"/>
            <a:ext cx="2899287" cy="1568315"/>
          </a:xfrm>
          <a:custGeom>
            <a:avLst/>
            <a:gdLst>
              <a:gd name="connsiteX0" fmla="*/ 0 w 1820800"/>
              <a:gd name="connsiteY0" fmla="*/ 787603 h 1575206"/>
              <a:gd name="connsiteX1" fmla="*/ 450036 w 1820800"/>
              <a:gd name="connsiteY1" fmla="*/ 0 h 1575206"/>
              <a:gd name="connsiteX2" fmla="*/ 1370764 w 1820800"/>
              <a:gd name="connsiteY2" fmla="*/ 0 h 1575206"/>
              <a:gd name="connsiteX3" fmla="*/ 1820800 w 1820800"/>
              <a:gd name="connsiteY3" fmla="*/ 787603 h 1575206"/>
              <a:gd name="connsiteX4" fmla="*/ 1370764 w 1820800"/>
              <a:gd name="connsiteY4" fmla="*/ 1575206 h 1575206"/>
              <a:gd name="connsiteX5" fmla="*/ 450036 w 1820800"/>
              <a:gd name="connsiteY5" fmla="*/ 1575206 h 1575206"/>
              <a:gd name="connsiteX6" fmla="*/ 0 w 1820800"/>
              <a:gd name="connsiteY6" fmla="*/ 787603 h 15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0800" h="1575206">
                <a:moveTo>
                  <a:pt x="0" y="787603"/>
                </a:moveTo>
                <a:lnTo>
                  <a:pt x="450036" y="0"/>
                </a:lnTo>
                <a:lnTo>
                  <a:pt x="1370764" y="0"/>
                </a:lnTo>
                <a:lnTo>
                  <a:pt x="1820800" y="787603"/>
                </a:lnTo>
                <a:lnTo>
                  <a:pt x="1370764" y="1575206"/>
                </a:lnTo>
                <a:lnTo>
                  <a:pt x="450036" y="1575206"/>
                </a:lnTo>
                <a:lnTo>
                  <a:pt x="0" y="78760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0005" tIns="309305" rIns="350005" bIns="309305" numCol="1" spcCol="1270" anchor="ctr" anchorCtr="0">
            <a:noAutofit/>
          </a:bodyPr>
          <a:lstStyle/>
          <a:p>
            <a:pPr marL="0" lvl="0" indent="0" algn="ctr" defTabSz="1689100">
              <a:lnSpc>
                <a:spcPct val="90000"/>
              </a:lnSpc>
              <a:spcBef>
                <a:spcPct val="0"/>
              </a:spcBef>
              <a:spcAft>
                <a:spcPct val="35000"/>
              </a:spcAft>
              <a:buNone/>
            </a:pPr>
            <a:r>
              <a:rPr lang="en-US" sz="1600" kern="1200" dirty="0">
                <a:latin typeface="Acherus Grotesque" panose="02000505000000020004" pitchFamily="50" charset="0"/>
              </a:rPr>
              <a:t>Is this credit card fraud?</a:t>
            </a:r>
          </a:p>
        </p:txBody>
      </p:sp>
    </p:spTree>
    <p:extLst>
      <p:ext uri="{BB962C8B-B14F-4D97-AF65-F5344CB8AC3E}">
        <p14:creationId xmlns:p14="http://schemas.microsoft.com/office/powerpoint/2010/main" val="256465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13"/>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15"/>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grpId="0" nodeType="afterEffect">
                                  <p:stCondLst>
                                    <p:cond delay="1000"/>
                                  </p:stCondLst>
                                  <p:childTnLst>
                                    <p:set>
                                      <p:cBhvr>
                                        <p:cTn id="15" dur="1" fill="hold">
                                          <p:stCondLst>
                                            <p:cond delay="0"/>
                                          </p:stCondLst>
                                        </p:cTn>
                                        <p:tgtEl>
                                          <p:spTgt spid="17"/>
                                        </p:tgtEl>
                                        <p:attrNameLst>
                                          <p:attrName>style.visibility</p:attrName>
                                        </p:attrNameLst>
                                      </p:cBhvr>
                                      <p:to>
                                        <p:strVal val="visible"/>
                                      </p:to>
                                    </p:set>
                                  </p:childTnLst>
                                </p:cTn>
                              </p:par>
                            </p:childTnLst>
                          </p:cTn>
                        </p:par>
                        <p:par>
                          <p:cTn id="16" fill="hold">
                            <p:stCondLst>
                              <p:cond delay="3000"/>
                            </p:stCondLst>
                            <p:childTnLst>
                              <p:par>
                                <p:cTn id="17" presetID="1" presetClass="entr" presetSubtype="0" fill="hold" grpId="0" nodeType="afterEffect">
                                  <p:stCondLst>
                                    <p:cond delay="1000"/>
                                  </p:stCondLst>
                                  <p:childTnLst>
                                    <p:set>
                                      <p:cBhvr>
                                        <p:cTn id="18" dur="1" fill="hold">
                                          <p:stCondLst>
                                            <p:cond delay="0"/>
                                          </p:stCondLst>
                                        </p:cTn>
                                        <p:tgtEl>
                                          <p:spTgt spid="19"/>
                                        </p:tgtEl>
                                        <p:attrNameLst>
                                          <p:attrName>style.visibility</p:attrName>
                                        </p:attrNameLst>
                                      </p:cBhvr>
                                      <p:to>
                                        <p:strVal val="visible"/>
                                      </p:to>
                                    </p:set>
                                  </p:childTnLst>
                                </p:cTn>
                              </p:par>
                            </p:childTnLst>
                          </p:cTn>
                        </p:par>
                        <p:par>
                          <p:cTn id="19" fill="hold">
                            <p:stCondLst>
                              <p:cond delay="4000"/>
                            </p:stCondLst>
                            <p:childTnLst>
                              <p:par>
                                <p:cTn id="20" presetID="1" presetClass="entr" presetSubtype="0" fill="hold" grpId="0" nodeType="afterEffect">
                                  <p:stCondLst>
                                    <p:cond delay="1000"/>
                                  </p:stCondLst>
                                  <p:childTnLst>
                                    <p:set>
                                      <p:cBhvr>
                                        <p:cTn id="21" dur="1" fill="hold">
                                          <p:stCondLst>
                                            <p:cond delay="0"/>
                                          </p:stCondLst>
                                        </p:cTn>
                                        <p:tgtEl>
                                          <p:spTgt spid="2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15" grpId="0" animBg="1"/>
      <p:bldP spid="17" grpId="0" animBg="1"/>
      <p:bldP spid="19" grpId="0" animBg="1"/>
      <p:bldP spid="2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1A8D9-ADF0-4B32-8489-7C3056D30059}"/>
              </a:ext>
            </a:extLst>
          </p:cNvPr>
          <p:cNvSpPr>
            <a:spLocks noGrp="1"/>
          </p:cNvSpPr>
          <p:nvPr>
            <p:ph type="title"/>
          </p:nvPr>
        </p:nvSpPr>
        <p:spPr/>
        <p:txBody>
          <a:bodyPr/>
          <a:lstStyle/>
          <a:p>
            <a:r>
              <a:rPr lang="en-US" dirty="0"/>
              <a:t>There are multiple categories of ML</a:t>
            </a:r>
          </a:p>
        </p:txBody>
      </p:sp>
      <p:sp>
        <p:nvSpPr>
          <p:cNvPr id="13" name="Content Placeholder 12">
            <a:extLst>
              <a:ext uri="{FF2B5EF4-FFF2-40B4-BE49-F238E27FC236}">
                <a16:creationId xmlns:a16="http://schemas.microsoft.com/office/drawing/2014/main" id="{AF833A8A-6B90-44C5-A9D0-508ED1104FBF}"/>
              </a:ext>
            </a:extLst>
          </p:cNvPr>
          <p:cNvSpPr>
            <a:spLocks noGrp="1"/>
          </p:cNvSpPr>
          <p:nvPr>
            <p:ph sz="half" idx="2"/>
          </p:nvPr>
        </p:nvSpPr>
        <p:spPr/>
        <p:txBody>
          <a:bodyPr/>
          <a:lstStyle/>
          <a:p>
            <a:r>
              <a:rPr lang="en-US" dirty="0"/>
              <a:t>Supervised and unsupervised learning are the focus of this course</a:t>
            </a:r>
          </a:p>
          <a:p>
            <a:r>
              <a:rPr lang="en-US" dirty="0"/>
              <a:t>Deep learning &amp; reinforcement learning will be introduced as time allows</a:t>
            </a:r>
          </a:p>
          <a:p>
            <a:r>
              <a:rPr lang="en-US" dirty="0"/>
              <a:t>Semi-supervised learning will not be covered</a:t>
            </a:r>
          </a:p>
        </p:txBody>
      </p:sp>
      <p:sp>
        <p:nvSpPr>
          <p:cNvPr id="3" name="Footer Placeholder 2">
            <a:extLst>
              <a:ext uri="{FF2B5EF4-FFF2-40B4-BE49-F238E27FC236}">
                <a16:creationId xmlns:a16="http://schemas.microsoft.com/office/drawing/2014/main" id="{4D6C40F8-68EC-490E-8BF7-5A34872A4D91}"/>
              </a:ext>
            </a:extLst>
          </p:cNvPr>
          <p:cNvSpPr>
            <a:spLocks noGrp="1"/>
          </p:cNvSpPr>
          <p:nvPr>
            <p:ph type="ftr" sz="quarter" idx="11"/>
          </p:nvPr>
        </p:nvSpPr>
        <p:spPr/>
        <p:txBody>
          <a:bodyPr/>
          <a:lstStyle/>
          <a:p>
            <a:r>
              <a:rPr lang="en-US"/>
              <a:t>Introduction to Machine Learning</a:t>
            </a:r>
            <a:endParaRPr lang="en-US" dirty="0"/>
          </a:p>
        </p:txBody>
      </p:sp>
      <p:sp>
        <p:nvSpPr>
          <p:cNvPr id="4" name="Slide Number Placeholder 3">
            <a:extLst>
              <a:ext uri="{FF2B5EF4-FFF2-40B4-BE49-F238E27FC236}">
                <a16:creationId xmlns:a16="http://schemas.microsoft.com/office/drawing/2014/main" id="{74BF091C-262A-4A32-9564-D02261A95622}"/>
              </a:ext>
            </a:extLst>
          </p:cNvPr>
          <p:cNvSpPr>
            <a:spLocks noGrp="1"/>
          </p:cNvSpPr>
          <p:nvPr>
            <p:ph type="sldNum" sz="quarter" idx="12"/>
          </p:nvPr>
        </p:nvSpPr>
        <p:spPr/>
        <p:txBody>
          <a:bodyPr/>
          <a:lstStyle/>
          <a:p>
            <a:fld id="{8E06CFEE-053A-4A40-A88B-A288F0289482}" type="slidenum">
              <a:rPr lang="en-US" smtClean="0"/>
              <a:t>19</a:t>
            </a:fld>
            <a:endParaRPr lang="en-US"/>
          </a:p>
        </p:txBody>
      </p:sp>
      <p:grpSp>
        <p:nvGrpSpPr>
          <p:cNvPr id="14" name="Group 13">
            <a:extLst>
              <a:ext uri="{FF2B5EF4-FFF2-40B4-BE49-F238E27FC236}">
                <a16:creationId xmlns:a16="http://schemas.microsoft.com/office/drawing/2014/main" id="{1084F80B-0455-41BD-8C6A-3932207C6068}"/>
              </a:ext>
            </a:extLst>
          </p:cNvPr>
          <p:cNvGrpSpPr/>
          <p:nvPr/>
        </p:nvGrpSpPr>
        <p:grpSpPr>
          <a:xfrm>
            <a:off x="-2802670" y="-176485"/>
            <a:ext cx="10972800" cy="6421361"/>
            <a:chOff x="609600" y="403377"/>
            <a:chExt cx="10972800" cy="6421361"/>
          </a:xfrm>
        </p:grpSpPr>
        <p:graphicFrame>
          <p:nvGraphicFramePr>
            <p:cNvPr id="6" name="Diagram 5">
              <a:extLst>
                <a:ext uri="{FF2B5EF4-FFF2-40B4-BE49-F238E27FC236}">
                  <a16:creationId xmlns:a16="http://schemas.microsoft.com/office/drawing/2014/main" id="{3B4048E6-77A8-451C-9361-C738849E55F2}"/>
                </a:ext>
              </a:extLst>
            </p:cNvPr>
            <p:cNvGraphicFramePr/>
            <p:nvPr>
              <p:extLst>
                <p:ext uri="{D42A27DB-BD31-4B8C-83A1-F6EECF244321}">
                  <p14:modId xmlns:p14="http://schemas.microsoft.com/office/powerpoint/2010/main" val="1558206904"/>
                </p:ext>
              </p:extLst>
            </p:nvPr>
          </p:nvGraphicFramePr>
          <p:xfrm>
            <a:off x="609600" y="403377"/>
            <a:ext cx="10972800" cy="64213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a:extLst>
                <a:ext uri="{FF2B5EF4-FFF2-40B4-BE49-F238E27FC236}">
                  <a16:creationId xmlns:a16="http://schemas.microsoft.com/office/drawing/2014/main" id="{A2D68078-FC04-428F-B93B-A10DFB19A8CC}"/>
                </a:ext>
              </a:extLst>
            </p:cNvPr>
            <p:cNvSpPr/>
            <p:nvPr/>
          </p:nvSpPr>
          <p:spPr>
            <a:xfrm>
              <a:off x="5728859" y="3982453"/>
              <a:ext cx="2745292" cy="1553536"/>
            </a:xfrm>
            <a:prstGeom prst="ellipse">
              <a:avLst/>
            </a:prstGeom>
            <a:solidFill>
              <a:srgbClr val="AF6073"/>
            </a:solidFill>
            <a:ln>
              <a:solidFill>
                <a:srgbClr val="AF6073"/>
              </a:solidFill>
            </a:ln>
          </p:spPr>
          <p:style>
            <a:lnRef idx="1">
              <a:schemeClr val="accent1"/>
            </a:lnRef>
            <a:fillRef idx="2">
              <a:schemeClr val="accent1"/>
            </a:fillRef>
            <a:effectRef idx="1">
              <a:schemeClr val="accent1"/>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cherus Grotesque" panose="02000505000000020004" pitchFamily="50" charset="0"/>
                  <a:ea typeface="+mn-ea"/>
                  <a:cs typeface="+mn-cs"/>
                </a:rPr>
                <a:t>Supervised Learning</a:t>
              </a:r>
            </a:p>
          </p:txBody>
        </p:sp>
        <p:sp>
          <p:nvSpPr>
            <p:cNvPr id="8" name="Oval 7">
              <a:extLst>
                <a:ext uri="{FF2B5EF4-FFF2-40B4-BE49-F238E27FC236}">
                  <a16:creationId xmlns:a16="http://schemas.microsoft.com/office/drawing/2014/main" id="{B3185F99-1A1E-4205-8C00-6F04DAA56DBF}"/>
                </a:ext>
              </a:extLst>
            </p:cNvPr>
            <p:cNvSpPr/>
            <p:nvPr/>
          </p:nvSpPr>
          <p:spPr>
            <a:xfrm>
              <a:off x="3721393" y="3973781"/>
              <a:ext cx="2745292" cy="1553536"/>
            </a:xfrm>
            <a:prstGeom prst="ellipse">
              <a:avLst/>
            </a:prstGeom>
            <a:solidFill>
              <a:srgbClr val="AF6073"/>
            </a:solidFill>
            <a:ln>
              <a:solidFill>
                <a:srgbClr val="AF6073"/>
              </a:solidFill>
            </a:ln>
          </p:spPr>
          <p:style>
            <a:lnRef idx="1">
              <a:schemeClr val="accent1"/>
            </a:lnRef>
            <a:fillRef idx="2">
              <a:schemeClr val="accent1"/>
            </a:fillRef>
            <a:effectRef idx="1">
              <a:schemeClr val="accent1"/>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cherus Grotesque" panose="02000505000000020004" pitchFamily="50" charset="0"/>
                  <a:ea typeface="+mn-ea"/>
                  <a:cs typeface="+mn-cs"/>
                </a:rPr>
                <a:t>Unsupervised Learning</a:t>
              </a:r>
            </a:p>
          </p:txBody>
        </p:sp>
        <p:sp>
          <p:nvSpPr>
            <p:cNvPr id="9" name="Oval 8">
              <a:extLst>
                <a:ext uri="{FF2B5EF4-FFF2-40B4-BE49-F238E27FC236}">
                  <a16:creationId xmlns:a16="http://schemas.microsoft.com/office/drawing/2014/main" id="{12411C51-1CEA-462A-BD1D-3728ED4894FC}"/>
                </a:ext>
              </a:extLst>
            </p:cNvPr>
            <p:cNvSpPr/>
            <p:nvPr/>
          </p:nvSpPr>
          <p:spPr>
            <a:xfrm>
              <a:off x="5011508" y="2284362"/>
              <a:ext cx="2190753" cy="914400"/>
            </a:xfrm>
            <a:prstGeom prst="ellipse">
              <a:avLst/>
            </a:prstGeom>
            <a:solidFill>
              <a:schemeClr val="accent1">
                <a:lumMod val="20000"/>
                <a:lumOff val="80000"/>
              </a:schemeClr>
            </a:solidFill>
            <a:ln>
              <a:solidFill>
                <a:schemeClr val="accent1">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cherus Grotesque" panose="02000505000000020004" pitchFamily="50" charset="0"/>
                  <a:ea typeface="+mn-ea"/>
                  <a:cs typeface="+mn-cs"/>
                </a:rPr>
                <a:t>Reinforcement Learning</a:t>
              </a:r>
            </a:p>
          </p:txBody>
        </p:sp>
        <p:sp>
          <p:nvSpPr>
            <p:cNvPr id="10" name="Oval 9">
              <a:extLst>
                <a:ext uri="{FF2B5EF4-FFF2-40B4-BE49-F238E27FC236}">
                  <a16:creationId xmlns:a16="http://schemas.microsoft.com/office/drawing/2014/main" id="{E6D9ABA2-F5DE-4FB5-9BEF-22AA80F79D80}"/>
                </a:ext>
              </a:extLst>
            </p:cNvPr>
            <p:cNvSpPr/>
            <p:nvPr/>
          </p:nvSpPr>
          <p:spPr>
            <a:xfrm>
              <a:off x="5603360" y="4242949"/>
              <a:ext cx="978195" cy="1121990"/>
            </a:xfrm>
            <a:prstGeom prst="ellipse">
              <a:avLst/>
            </a:prstGeom>
            <a:solidFill>
              <a:schemeClr val="accent2"/>
            </a:solidFill>
            <a:ln>
              <a:solidFill>
                <a:schemeClr val="accent2"/>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cherus Grotesque" panose="02000505000000020004" pitchFamily="50" charset="0"/>
                  <a:ea typeface="+mn-ea"/>
                  <a:cs typeface="+mn-cs"/>
                </a:rPr>
                <a:t>SSL</a:t>
              </a:r>
            </a:p>
          </p:txBody>
        </p:sp>
        <p:sp>
          <p:nvSpPr>
            <p:cNvPr id="11" name="Oval 10">
              <a:extLst>
                <a:ext uri="{FF2B5EF4-FFF2-40B4-BE49-F238E27FC236}">
                  <a16:creationId xmlns:a16="http://schemas.microsoft.com/office/drawing/2014/main" id="{618D9805-E56D-4E0C-B54B-58D416F8F485}"/>
                </a:ext>
              </a:extLst>
            </p:cNvPr>
            <p:cNvSpPr/>
            <p:nvPr/>
          </p:nvSpPr>
          <p:spPr>
            <a:xfrm>
              <a:off x="5181600" y="5196777"/>
              <a:ext cx="1828800" cy="914400"/>
            </a:xfrm>
            <a:prstGeom prst="ellipse">
              <a:avLst/>
            </a:prstGeom>
            <a:solidFill>
              <a:schemeClr val="accent1">
                <a:lumMod val="20000"/>
                <a:lumOff val="80000"/>
              </a:schemeClr>
            </a:solidFill>
            <a:ln>
              <a:solidFill>
                <a:schemeClr val="accent1">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cherus Grotesque" panose="02000505000000020004" pitchFamily="50" charset="0"/>
                  <a:ea typeface="+mn-ea"/>
                  <a:cs typeface="+mn-cs"/>
                </a:rPr>
                <a:t>Deep Learning</a:t>
              </a:r>
            </a:p>
          </p:txBody>
        </p:sp>
      </p:grpSp>
    </p:spTree>
    <p:extLst>
      <p:ext uri="{BB962C8B-B14F-4D97-AF65-F5344CB8AC3E}">
        <p14:creationId xmlns:p14="http://schemas.microsoft.com/office/powerpoint/2010/main" val="2148460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E39B4C4-097A-41F2-8DC1-BB9719A5FBD7}"/>
              </a:ext>
            </a:extLst>
          </p:cNvPr>
          <p:cNvSpPr>
            <a:spLocks noGrp="1"/>
          </p:cNvSpPr>
          <p:nvPr>
            <p:ph type="ftr" sz="quarter" idx="11"/>
          </p:nvPr>
        </p:nvSpPr>
        <p:spPr/>
        <p:txBody>
          <a:bodyPr/>
          <a:lstStyle/>
          <a:p>
            <a:r>
              <a:rPr lang="en-US"/>
              <a:t>Introduction to Machine Learning</a:t>
            </a:r>
            <a:endParaRPr lang="en-US" dirty="0"/>
          </a:p>
        </p:txBody>
      </p:sp>
      <p:sp>
        <p:nvSpPr>
          <p:cNvPr id="3" name="Text Placeholder 2">
            <a:extLst>
              <a:ext uri="{FF2B5EF4-FFF2-40B4-BE49-F238E27FC236}">
                <a16:creationId xmlns:a16="http://schemas.microsoft.com/office/drawing/2014/main" id="{9DF91AD8-824D-4CBF-AE17-A0C34AA58879}"/>
              </a:ext>
            </a:extLst>
          </p:cNvPr>
          <p:cNvSpPr>
            <a:spLocks noGrp="1"/>
          </p:cNvSpPr>
          <p:nvPr>
            <p:ph type="body" idx="1"/>
          </p:nvPr>
        </p:nvSpPr>
        <p:spPr/>
        <p:txBody>
          <a:bodyPr/>
          <a:lstStyle/>
          <a:p>
            <a:r>
              <a:rPr lang="en-US" dirty="0"/>
              <a:t>Introduction to Machine Learning</a:t>
            </a:r>
          </a:p>
        </p:txBody>
      </p:sp>
      <p:sp>
        <p:nvSpPr>
          <p:cNvPr id="4" name="Slide Number Placeholder 3">
            <a:extLst>
              <a:ext uri="{FF2B5EF4-FFF2-40B4-BE49-F238E27FC236}">
                <a16:creationId xmlns:a16="http://schemas.microsoft.com/office/drawing/2014/main" id="{B5CA1305-F412-4A09-A161-C289C93823C2}"/>
              </a:ext>
            </a:extLst>
          </p:cNvPr>
          <p:cNvSpPr>
            <a:spLocks noGrp="1"/>
          </p:cNvSpPr>
          <p:nvPr>
            <p:ph type="sldNum" sz="quarter" idx="12"/>
          </p:nvPr>
        </p:nvSpPr>
        <p:spPr/>
        <p:txBody>
          <a:bodyPr/>
          <a:lstStyle/>
          <a:p>
            <a:fld id="{8E06CFEE-053A-4A40-A88B-A288F0289482}" type="slidenum">
              <a:rPr lang="en-US" smtClean="0"/>
              <a:t>2</a:t>
            </a:fld>
            <a:endParaRPr lang="en-US"/>
          </a:p>
        </p:txBody>
      </p:sp>
    </p:spTree>
    <p:extLst>
      <p:ext uri="{BB962C8B-B14F-4D97-AF65-F5344CB8AC3E}">
        <p14:creationId xmlns:p14="http://schemas.microsoft.com/office/powerpoint/2010/main" val="28451215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623C046-9B2C-40B1-A1F2-B834D1CC57F3}"/>
              </a:ext>
            </a:extLst>
          </p:cNvPr>
          <p:cNvSpPr>
            <a:spLocks noGrp="1"/>
          </p:cNvSpPr>
          <p:nvPr>
            <p:ph type="title"/>
          </p:nvPr>
        </p:nvSpPr>
        <p:spPr/>
        <p:txBody>
          <a:bodyPr/>
          <a:lstStyle/>
          <a:p>
            <a:r>
              <a:rPr lang="en-US" dirty="0"/>
              <a:t>Supervised versus unsupervised learning</a:t>
            </a:r>
          </a:p>
        </p:txBody>
      </p:sp>
      <p:sp>
        <p:nvSpPr>
          <p:cNvPr id="7" name="Text Placeholder 6">
            <a:extLst>
              <a:ext uri="{FF2B5EF4-FFF2-40B4-BE49-F238E27FC236}">
                <a16:creationId xmlns:a16="http://schemas.microsoft.com/office/drawing/2014/main" id="{289E2C44-D200-41D4-9400-A4701DF767FB}"/>
              </a:ext>
            </a:extLst>
          </p:cNvPr>
          <p:cNvSpPr>
            <a:spLocks noGrp="1"/>
          </p:cNvSpPr>
          <p:nvPr>
            <p:ph type="body" idx="1"/>
          </p:nvPr>
        </p:nvSpPr>
        <p:spPr>
          <a:xfrm>
            <a:off x="839788" y="922893"/>
            <a:ext cx="5157787" cy="823912"/>
          </a:xfrm>
        </p:spPr>
        <p:txBody>
          <a:bodyPr>
            <a:normAutofit/>
          </a:bodyPr>
          <a:lstStyle/>
          <a:p>
            <a:r>
              <a:rPr lang="en-US" sz="2800" dirty="0">
                <a:solidFill>
                  <a:schemeClr val="accent2"/>
                </a:solidFill>
              </a:rPr>
              <a:t>Supervised</a:t>
            </a:r>
          </a:p>
        </p:txBody>
      </p:sp>
      <p:sp>
        <p:nvSpPr>
          <p:cNvPr id="8" name="Content Placeholder 7">
            <a:extLst>
              <a:ext uri="{FF2B5EF4-FFF2-40B4-BE49-F238E27FC236}">
                <a16:creationId xmlns:a16="http://schemas.microsoft.com/office/drawing/2014/main" id="{94A01C08-520E-4913-9B35-150E27F25121}"/>
              </a:ext>
            </a:extLst>
          </p:cNvPr>
          <p:cNvSpPr>
            <a:spLocks noGrp="1"/>
          </p:cNvSpPr>
          <p:nvPr>
            <p:ph sz="half" idx="2"/>
          </p:nvPr>
        </p:nvSpPr>
        <p:spPr>
          <a:xfrm>
            <a:off x="839788" y="1746804"/>
            <a:ext cx="5157787" cy="4430971"/>
          </a:xfrm>
        </p:spPr>
        <p:txBody>
          <a:bodyPr>
            <a:normAutofit fontScale="92500" lnSpcReduction="10000"/>
          </a:bodyPr>
          <a:lstStyle/>
          <a:p>
            <a:r>
              <a:rPr lang="en-US" dirty="0"/>
              <a:t>We </a:t>
            </a:r>
            <a:r>
              <a:rPr lang="en-US" b="1" dirty="0">
                <a:solidFill>
                  <a:schemeClr val="accent1"/>
                </a:solidFill>
              </a:rPr>
              <a:t>have</a:t>
            </a:r>
            <a:r>
              <a:rPr lang="en-US" dirty="0"/>
              <a:t> “the answer” (i.e., outcome values or labels)</a:t>
            </a:r>
          </a:p>
          <a:p>
            <a:pPr lvl="1"/>
            <a:r>
              <a:rPr lang="en-US" dirty="0"/>
              <a:t>There is an output (or dependent variable or response) to predict</a:t>
            </a:r>
          </a:p>
          <a:p>
            <a:r>
              <a:rPr lang="en-US" dirty="0"/>
              <a:t>Examples:</a:t>
            </a:r>
          </a:p>
          <a:p>
            <a:pPr lvl="1"/>
            <a:r>
              <a:rPr lang="en-US" dirty="0"/>
              <a:t>Predicting risk of loan default</a:t>
            </a:r>
          </a:p>
          <a:p>
            <a:pPr lvl="2"/>
            <a:r>
              <a:rPr lang="en-US" dirty="0"/>
              <a:t>Train the model on data that includes financial records (inputs) and whether or not the person has defaulted (output)</a:t>
            </a:r>
          </a:p>
          <a:p>
            <a:pPr lvl="1"/>
            <a:r>
              <a:rPr lang="en-US" dirty="0"/>
              <a:t>Predicting visual defects in a material</a:t>
            </a:r>
          </a:p>
          <a:p>
            <a:pPr lvl="2"/>
            <a:r>
              <a:rPr lang="en-US" dirty="0"/>
              <a:t>Train the model on a set of manufacturing inputs (e.g., time, temperature, speed, etc.) and expert visual inspection results</a:t>
            </a:r>
          </a:p>
        </p:txBody>
      </p:sp>
      <p:sp>
        <p:nvSpPr>
          <p:cNvPr id="9" name="Text Placeholder 8">
            <a:extLst>
              <a:ext uri="{FF2B5EF4-FFF2-40B4-BE49-F238E27FC236}">
                <a16:creationId xmlns:a16="http://schemas.microsoft.com/office/drawing/2014/main" id="{DCB7C589-A438-4B2B-A754-BAFE90125D3D}"/>
              </a:ext>
            </a:extLst>
          </p:cNvPr>
          <p:cNvSpPr>
            <a:spLocks noGrp="1"/>
          </p:cNvSpPr>
          <p:nvPr>
            <p:ph type="body" sz="quarter" idx="3"/>
          </p:nvPr>
        </p:nvSpPr>
        <p:spPr>
          <a:xfrm>
            <a:off x="6172200" y="922893"/>
            <a:ext cx="5183188" cy="823912"/>
          </a:xfrm>
        </p:spPr>
        <p:txBody>
          <a:bodyPr>
            <a:normAutofit/>
          </a:bodyPr>
          <a:lstStyle/>
          <a:p>
            <a:r>
              <a:rPr lang="en-US" sz="2800" dirty="0">
                <a:solidFill>
                  <a:schemeClr val="accent2"/>
                </a:solidFill>
              </a:rPr>
              <a:t>Unsupervised</a:t>
            </a:r>
          </a:p>
        </p:txBody>
      </p:sp>
      <p:sp>
        <p:nvSpPr>
          <p:cNvPr id="10" name="Content Placeholder 9">
            <a:extLst>
              <a:ext uri="{FF2B5EF4-FFF2-40B4-BE49-F238E27FC236}">
                <a16:creationId xmlns:a16="http://schemas.microsoft.com/office/drawing/2014/main" id="{88556B95-339E-48A7-B412-35AA599094B4}"/>
              </a:ext>
            </a:extLst>
          </p:cNvPr>
          <p:cNvSpPr>
            <a:spLocks noGrp="1"/>
          </p:cNvSpPr>
          <p:nvPr>
            <p:ph sz="quarter" idx="4"/>
          </p:nvPr>
        </p:nvSpPr>
        <p:spPr>
          <a:xfrm>
            <a:off x="6172200" y="1746804"/>
            <a:ext cx="5183188" cy="4430971"/>
          </a:xfrm>
        </p:spPr>
        <p:txBody>
          <a:bodyPr>
            <a:normAutofit fontScale="92500" lnSpcReduction="10000"/>
          </a:bodyPr>
          <a:lstStyle/>
          <a:p>
            <a:r>
              <a:rPr lang="en-US" dirty="0"/>
              <a:t>We </a:t>
            </a:r>
            <a:r>
              <a:rPr lang="en-US" b="1" dirty="0">
                <a:solidFill>
                  <a:schemeClr val="accent1"/>
                </a:solidFill>
              </a:rPr>
              <a:t>do not have </a:t>
            </a:r>
            <a:r>
              <a:rPr lang="en-US" dirty="0"/>
              <a:t>“the answer”</a:t>
            </a:r>
          </a:p>
          <a:p>
            <a:pPr lvl="1"/>
            <a:r>
              <a:rPr lang="en-US" dirty="0"/>
              <a:t>There is not an output to predict, rather we are looking for patterns, relationships, or structure</a:t>
            </a:r>
          </a:p>
          <a:p>
            <a:r>
              <a:rPr lang="en-US" dirty="0"/>
              <a:t>Examples:</a:t>
            </a:r>
          </a:p>
          <a:p>
            <a:pPr lvl="1"/>
            <a:r>
              <a:rPr lang="en-US" dirty="0"/>
              <a:t>Customer segmentation</a:t>
            </a:r>
          </a:p>
          <a:p>
            <a:pPr lvl="2"/>
            <a:r>
              <a:rPr lang="en-US" dirty="0"/>
              <a:t>Survey customers on purchasing behavior, income, and demographics to determine if they are function-based purchases, impulse buyers, or high-tech enthusiasts</a:t>
            </a:r>
          </a:p>
          <a:p>
            <a:pPr lvl="1"/>
            <a:r>
              <a:rPr lang="en-US" dirty="0"/>
              <a:t>Clustering for evolutionary biology</a:t>
            </a:r>
          </a:p>
          <a:p>
            <a:pPr lvl="2"/>
            <a:r>
              <a:rPr lang="en-US" dirty="0"/>
              <a:t>Use DNA data to identify groups that align with evolutionary changes</a:t>
            </a:r>
          </a:p>
        </p:txBody>
      </p:sp>
      <p:sp>
        <p:nvSpPr>
          <p:cNvPr id="4" name="Footer Placeholder 3">
            <a:extLst>
              <a:ext uri="{FF2B5EF4-FFF2-40B4-BE49-F238E27FC236}">
                <a16:creationId xmlns:a16="http://schemas.microsoft.com/office/drawing/2014/main" id="{BF7F6CA4-CA73-4CE7-905D-44C1777E5E86}"/>
              </a:ext>
            </a:extLst>
          </p:cNvPr>
          <p:cNvSpPr>
            <a:spLocks noGrp="1"/>
          </p:cNvSpPr>
          <p:nvPr>
            <p:ph type="ftr" sz="quarter" idx="11"/>
          </p:nvPr>
        </p:nvSpPr>
        <p:spPr/>
        <p:txBody>
          <a:bodyPr/>
          <a:lstStyle/>
          <a:p>
            <a:r>
              <a:rPr lang="en-US"/>
              <a:t>Introduction to Machine Learning</a:t>
            </a:r>
            <a:endParaRPr lang="en-US" dirty="0"/>
          </a:p>
        </p:txBody>
      </p:sp>
      <p:sp>
        <p:nvSpPr>
          <p:cNvPr id="5" name="Slide Number Placeholder 4">
            <a:extLst>
              <a:ext uri="{FF2B5EF4-FFF2-40B4-BE49-F238E27FC236}">
                <a16:creationId xmlns:a16="http://schemas.microsoft.com/office/drawing/2014/main" id="{85EFC1DF-3302-4CC9-A1C0-119BD94D885D}"/>
              </a:ext>
            </a:extLst>
          </p:cNvPr>
          <p:cNvSpPr>
            <a:spLocks noGrp="1"/>
          </p:cNvSpPr>
          <p:nvPr>
            <p:ph type="sldNum" sz="quarter" idx="12"/>
          </p:nvPr>
        </p:nvSpPr>
        <p:spPr/>
        <p:txBody>
          <a:bodyPr/>
          <a:lstStyle/>
          <a:p>
            <a:fld id="{8E06CFEE-053A-4A40-A88B-A288F0289482}" type="slidenum">
              <a:rPr lang="en-US" smtClean="0"/>
              <a:t>20</a:t>
            </a:fld>
            <a:endParaRPr lang="en-US"/>
          </a:p>
        </p:txBody>
      </p:sp>
    </p:spTree>
    <p:extLst>
      <p:ext uri="{BB962C8B-B14F-4D97-AF65-F5344CB8AC3E}">
        <p14:creationId xmlns:p14="http://schemas.microsoft.com/office/powerpoint/2010/main" val="342694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xEl>
                                              <p:pRg st="2" end="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xEl>
                                              <p:pRg st="3" end="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
                                            <p:txEl>
                                              <p:pRg st="5" end="5"/>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9" grpId="0" build="p"/>
      <p:bldP spid="10"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F760D-A361-45A5-99A3-B68A21261082}"/>
              </a:ext>
            </a:extLst>
          </p:cNvPr>
          <p:cNvSpPr>
            <a:spLocks noGrp="1"/>
          </p:cNvSpPr>
          <p:nvPr>
            <p:ph type="title"/>
          </p:nvPr>
        </p:nvSpPr>
        <p:spPr/>
        <p:txBody>
          <a:bodyPr/>
          <a:lstStyle/>
          <a:p>
            <a:r>
              <a:rPr lang="en-US" dirty="0"/>
              <a:t>Supervised versus unsupervised again</a:t>
            </a:r>
          </a:p>
        </p:txBody>
      </p:sp>
      <p:sp>
        <p:nvSpPr>
          <p:cNvPr id="3" name="Footer Placeholder 2">
            <a:extLst>
              <a:ext uri="{FF2B5EF4-FFF2-40B4-BE49-F238E27FC236}">
                <a16:creationId xmlns:a16="http://schemas.microsoft.com/office/drawing/2014/main" id="{E727AC06-7A7D-46B7-A105-AD4715F8AF7D}"/>
              </a:ext>
            </a:extLst>
          </p:cNvPr>
          <p:cNvSpPr>
            <a:spLocks noGrp="1"/>
          </p:cNvSpPr>
          <p:nvPr>
            <p:ph type="ftr" sz="quarter" idx="11"/>
          </p:nvPr>
        </p:nvSpPr>
        <p:spPr/>
        <p:txBody>
          <a:bodyPr/>
          <a:lstStyle/>
          <a:p>
            <a:r>
              <a:rPr lang="en-US"/>
              <a:t>Introduction to Machine Learning</a:t>
            </a:r>
            <a:endParaRPr lang="en-US" dirty="0"/>
          </a:p>
        </p:txBody>
      </p:sp>
      <p:sp>
        <p:nvSpPr>
          <p:cNvPr id="4" name="Slide Number Placeholder 3">
            <a:extLst>
              <a:ext uri="{FF2B5EF4-FFF2-40B4-BE49-F238E27FC236}">
                <a16:creationId xmlns:a16="http://schemas.microsoft.com/office/drawing/2014/main" id="{6BE44EA3-9AE9-47DB-AB16-61780F0A20CF}"/>
              </a:ext>
            </a:extLst>
          </p:cNvPr>
          <p:cNvSpPr>
            <a:spLocks noGrp="1"/>
          </p:cNvSpPr>
          <p:nvPr>
            <p:ph type="sldNum" sz="quarter" idx="12"/>
          </p:nvPr>
        </p:nvSpPr>
        <p:spPr/>
        <p:txBody>
          <a:bodyPr/>
          <a:lstStyle/>
          <a:p>
            <a:fld id="{8E06CFEE-053A-4A40-A88B-A288F0289482}" type="slidenum">
              <a:rPr lang="en-US" smtClean="0"/>
              <a:t>21</a:t>
            </a:fld>
            <a:endParaRPr lang="en-US"/>
          </a:p>
        </p:txBody>
      </p:sp>
      <p:sp>
        <p:nvSpPr>
          <p:cNvPr id="6" name="Rectangle: Rounded Corners 5">
            <a:extLst>
              <a:ext uri="{FF2B5EF4-FFF2-40B4-BE49-F238E27FC236}">
                <a16:creationId xmlns:a16="http://schemas.microsoft.com/office/drawing/2014/main" id="{A9A2FF7A-8705-45B2-9DA4-4E9CBE2B91F0}"/>
              </a:ext>
            </a:extLst>
          </p:cNvPr>
          <p:cNvSpPr/>
          <p:nvPr/>
        </p:nvSpPr>
        <p:spPr>
          <a:xfrm>
            <a:off x="2645231" y="2046514"/>
            <a:ext cx="2307766" cy="129540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INPUTS</a:t>
            </a:r>
          </a:p>
        </p:txBody>
      </p:sp>
      <p:grpSp>
        <p:nvGrpSpPr>
          <p:cNvPr id="24" name="Group 23">
            <a:extLst>
              <a:ext uri="{FF2B5EF4-FFF2-40B4-BE49-F238E27FC236}">
                <a16:creationId xmlns:a16="http://schemas.microsoft.com/office/drawing/2014/main" id="{69CA7FE6-1216-4564-A5DD-34FED4223CC4}"/>
              </a:ext>
            </a:extLst>
          </p:cNvPr>
          <p:cNvGrpSpPr/>
          <p:nvPr/>
        </p:nvGrpSpPr>
        <p:grpSpPr>
          <a:xfrm>
            <a:off x="5719562" y="1712514"/>
            <a:ext cx="2340428" cy="1629400"/>
            <a:chOff x="5719562" y="1712514"/>
            <a:chExt cx="2340428" cy="1629400"/>
          </a:xfrm>
        </p:grpSpPr>
        <p:sp>
          <p:nvSpPr>
            <p:cNvPr id="5" name="Rectangle 4">
              <a:extLst>
                <a:ext uri="{FF2B5EF4-FFF2-40B4-BE49-F238E27FC236}">
                  <a16:creationId xmlns:a16="http://schemas.microsoft.com/office/drawing/2014/main" id="{36FFB370-3921-4533-A3B4-152BA34311E5}"/>
                </a:ext>
              </a:extLst>
            </p:cNvPr>
            <p:cNvSpPr/>
            <p:nvPr/>
          </p:nvSpPr>
          <p:spPr>
            <a:xfrm>
              <a:off x="5942719" y="2090057"/>
              <a:ext cx="1894114" cy="12518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MACHINE LEARNING MODEL</a:t>
              </a:r>
            </a:p>
          </p:txBody>
        </p:sp>
        <p:sp>
          <p:nvSpPr>
            <p:cNvPr id="8" name="TextBox 7">
              <a:extLst>
                <a:ext uri="{FF2B5EF4-FFF2-40B4-BE49-F238E27FC236}">
                  <a16:creationId xmlns:a16="http://schemas.microsoft.com/office/drawing/2014/main" id="{09D2412D-8FF4-4614-84B1-1E4DFDF03DDF}"/>
                </a:ext>
              </a:extLst>
            </p:cNvPr>
            <p:cNvSpPr txBox="1"/>
            <p:nvPr/>
          </p:nvSpPr>
          <p:spPr>
            <a:xfrm>
              <a:off x="5719562" y="1712514"/>
              <a:ext cx="2340428" cy="369332"/>
            </a:xfrm>
            <a:prstGeom prst="rect">
              <a:avLst/>
            </a:prstGeom>
            <a:noFill/>
          </p:spPr>
          <p:txBody>
            <a:bodyPr wrap="square" rtlCol="0">
              <a:spAutoFit/>
            </a:bodyPr>
            <a:lstStyle/>
            <a:p>
              <a:pPr algn="ctr"/>
              <a:r>
                <a:rPr lang="en-US" sz="1800" dirty="0">
                  <a:latin typeface="Acherus Grotesque" panose="02000505000000020004" pitchFamily="50" charset="0"/>
                </a:rPr>
                <a:t>“The Black Box”</a:t>
              </a:r>
            </a:p>
          </p:txBody>
        </p:sp>
      </p:grpSp>
      <p:sp>
        <p:nvSpPr>
          <p:cNvPr id="9" name="Arrow: Right 8">
            <a:extLst>
              <a:ext uri="{FF2B5EF4-FFF2-40B4-BE49-F238E27FC236}">
                <a16:creationId xmlns:a16="http://schemas.microsoft.com/office/drawing/2014/main" id="{DAC1FA19-5434-48E2-BFF6-54E8F0FB10F1}"/>
              </a:ext>
            </a:extLst>
          </p:cNvPr>
          <p:cNvSpPr/>
          <p:nvPr/>
        </p:nvSpPr>
        <p:spPr>
          <a:xfrm>
            <a:off x="5207624" y="2579913"/>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cherus Grotesque" panose="02000505000000020004" pitchFamily="50" charset="0"/>
            </a:endParaRPr>
          </a:p>
        </p:txBody>
      </p:sp>
      <p:sp>
        <p:nvSpPr>
          <p:cNvPr id="10" name="Arrow: Right 9">
            <a:extLst>
              <a:ext uri="{FF2B5EF4-FFF2-40B4-BE49-F238E27FC236}">
                <a16:creationId xmlns:a16="http://schemas.microsoft.com/office/drawing/2014/main" id="{A222A307-3FE6-49B1-90B0-9C6D60DEF30F}"/>
              </a:ext>
            </a:extLst>
          </p:cNvPr>
          <p:cNvSpPr/>
          <p:nvPr/>
        </p:nvSpPr>
        <p:spPr>
          <a:xfrm>
            <a:off x="8114112" y="2579913"/>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cherus Grotesque" panose="02000505000000020004" pitchFamily="50" charset="0"/>
            </a:endParaRPr>
          </a:p>
        </p:txBody>
      </p:sp>
      <p:sp>
        <p:nvSpPr>
          <p:cNvPr id="12" name="Rectangle: Rounded Corners 11">
            <a:extLst>
              <a:ext uri="{FF2B5EF4-FFF2-40B4-BE49-F238E27FC236}">
                <a16:creationId xmlns:a16="http://schemas.microsoft.com/office/drawing/2014/main" id="{5E615964-BB85-43DE-8C1E-0C86913E7367}"/>
              </a:ext>
            </a:extLst>
          </p:cNvPr>
          <p:cNvSpPr/>
          <p:nvPr/>
        </p:nvSpPr>
        <p:spPr>
          <a:xfrm>
            <a:off x="2645230" y="4550222"/>
            <a:ext cx="2296884" cy="129540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INPUTS</a:t>
            </a:r>
          </a:p>
        </p:txBody>
      </p:sp>
      <p:grpSp>
        <p:nvGrpSpPr>
          <p:cNvPr id="26" name="Group 25">
            <a:extLst>
              <a:ext uri="{FF2B5EF4-FFF2-40B4-BE49-F238E27FC236}">
                <a16:creationId xmlns:a16="http://schemas.microsoft.com/office/drawing/2014/main" id="{26D5155E-011D-4767-BD97-7E7174B74667}"/>
              </a:ext>
            </a:extLst>
          </p:cNvPr>
          <p:cNvGrpSpPr/>
          <p:nvPr/>
        </p:nvGrpSpPr>
        <p:grpSpPr>
          <a:xfrm>
            <a:off x="5728343" y="4216221"/>
            <a:ext cx="2340428" cy="1629401"/>
            <a:chOff x="5728343" y="4216221"/>
            <a:chExt cx="2340428" cy="1629401"/>
          </a:xfrm>
        </p:grpSpPr>
        <p:sp>
          <p:nvSpPr>
            <p:cNvPr id="11" name="Rectangle 10">
              <a:extLst>
                <a:ext uri="{FF2B5EF4-FFF2-40B4-BE49-F238E27FC236}">
                  <a16:creationId xmlns:a16="http://schemas.microsoft.com/office/drawing/2014/main" id="{7FC15066-A1B8-4257-864B-478E35D5F53F}"/>
                </a:ext>
              </a:extLst>
            </p:cNvPr>
            <p:cNvSpPr/>
            <p:nvPr/>
          </p:nvSpPr>
          <p:spPr>
            <a:xfrm>
              <a:off x="5951500" y="4593765"/>
              <a:ext cx="1894114" cy="12518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MACHINE LEARNING MODEL</a:t>
              </a:r>
            </a:p>
          </p:txBody>
        </p:sp>
        <p:sp>
          <p:nvSpPr>
            <p:cNvPr id="14" name="TextBox 13">
              <a:extLst>
                <a:ext uri="{FF2B5EF4-FFF2-40B4-BE49-F238E27FC236}">
                  <a16:creationId xmlns:a16="http://schemas.microsoft.com/office/drawing/2014/main" id="{1C5C7036-6437-4A0A-8226-822F38711AA8}"/>
                </a:ext>
              </a:extLst>
            </p:cNvPr>
            <p:cNvSpPr txBox="1"/>
            <p:nvPr/>
          </p:nvSpPr>
          <p:spPr>
            <a:xfrm>
              <a:off x="5728343" y="4216221"/>
              <a:ext cx="2340428" cy="369332"/>
            </a:xfrm>
            <a:prstGeom prst="rect">
              <a:avLst/>
            </a:prstGeom>
            <a:noFill/>
          </p:spPr>
          <p:txBody>
            <a:bodyPr wrap="square" rtlCol="0">
              <a:spAutoFit/>
            </a:bodyPr>
            <a:lstStyle/>
            <a:p>
              <a:pPr algn="ctr"/>
              <a:r>
                <a:rPr lang="en-US" sz="1800" dirty="0">
                  <a:latin typeface="Acherus Grotesque" panose="02000505000000020004" pitchFamily="50" charset="0"/>
                </a:rPr>
                <a:t>“The Black Box”</a:t>
              </a:r>
            </a:p>
          </p:txBody>
        </p:sp>
      </p:grpSp>
      <p:sp>
        <p:nvSpPr>
          <p:cNvPr id="15" name="Arrow: Right 14">
            <a:extLst>
              <a:ext uri="{FF2B5EF4-FFF2-40B4-BE49-F238E27FC236}">
                <a16:creationId xmlns:a16="http://schemas.microsoft.com/office/drawing/2014/main" id="{1CA9E7DF-6F79-4DCD-B301-D7014D737578}"/>
              </a:ext>
            </a:extLst>
          </p:cNvPr>
          <p:cNvSpPr/>
          <p:nvPr/>
        </p:nvSpPr>
        <p:spPr>
          <a:xfrm>
            <a:off x="5196741" y="5083621"/>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cherus Grotesque" panose="02000505000000020004" pitchFamily="50" charset="0"/>
            </a:endParaRPr>
          </a:p>
        </p:txBody>
      </p:sp>
      <p:sp>
        <p:nvSpPr>
          <p:cNvPr id="16" name="Arrow: Right 15">
            <a:extLst>
              <a:ext uri="{FF2B5EF4-FFF2-40B4-BE49-F238E27FC236}">
                <a16:creationId xmlns:a16="http://schemas.microsoft.com/office/drawing/2014/main" id="{1C3083A4-1478-4B6B-9886-EEB560E67869}"/>
              </a:ext>
            </a:extLst>
          </p:cNvPr>
          <p:cNvSpPr/>
          <p:nvPr/>
        </p:nvSpPr>
        <p:spPr>
          <a:xfrm>
            <a:off x="8103229" y="5083621"/>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cherus Grotesque" panose="02000505000000020004" pitchFamily="50" charset="0"/>
            </a:endParaRPr>
          </a:p>
        </p:txBody>
      </p:sp>
      <p:grpSp>
        <p:nvGrpSpPr>
          <p:cNvPr id="25" name="Group 24">
            <a:extLst>
              <a:ext uri="{FF2B5EF4-FFF2-40B4-BE49-F238E27FC236}">
                <a16:creationId xmlns:a16="http://schemas.microsoft.com/office/drawing/2014/main" id="{DD74D0F3-D92F-4D35-94E1-2111A62C1B24}"/>
              </a:ext>
            </a:extLst>
          </p:cNvPr>
          <p:cNvGrpSpPr/>
          <p:nvPr/>
        </p:nvGrpSpPr>
        <p:grpSpPr>
          <a:xfrm>
            <a:off x="8784774" y="1391196"/>
            <a:ext cx="2307766" cy="1950718"/>
            <a:chOff x="8784774" y="1391196"/>
            <a:chExt cx="2307766" cy="1950718"/>
          </a:xfrm>
        </p:grpSpPr>
        <p:sp>
          <p:nvSpPr>
            <p:cNvPr id="7" name="Rectangle: Rounded Corners 6">
              <a:extLst>
                <a:ext uri="{FF2B5EF4-FFF2-40B4-BE49-F238E27FC236}">
                  <a16:creationId xmlns:a16="http://schemas.microsoft.com/office/drawing/2014/main" id="{89E47765-6C4C-4693-B750-69749E31A9FA}"/>
                </a:ext>
              </a:extLst>
            </p:cNvPr>
            <p:cNvSpPr/>
            <p:nvPr/>
          </p:nvSpPr>
          <p:spPr>
            <a:xfrm>
              <a:off x="8784774" y="2046514"/>
              <a:ext cx="2307766" cy="1295400"/>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OUTPUT(S)</a:t>
              </a:r>
            </a:p>
          </p:txBody>
        </p:sp>
        <p:sp>
          <p:nvSpPr>
            <p:cNvPr id="17" name="TextBox 16">
              <a:extLst>
                <a:ext uri="{FF2B5EF4-FFF2-40B4-BE49-F238E27FC236}">
                  <a16:creationId xmlns:a16="http://schemas.microsoft.com/office/drawing/2014/main" id="{6B97CA5E-46CB-4F79-ADAF-F782D51EA052}"/>
                </a:ext>
              </a:extLst>
            </p:cNvPr>
            <p:cNvSpPr txBox="1"/>
            <p:nvPr/>
          </p:nvSpPr>
          <p:spPr>
            <a:xfrm>
              <a:off x="8784774" y="1391196"/>
              <a:ext cx="2307766" cy="646331"/>
            </a:xfrm>
            <a:prstGeom prst="rect">
              <a:avLst/>
            </a:prstGeom>
            <a:noFill/>
          </p:spPr>
          <p:txBody>
            <a:bodyPr wrap="square" rtlCol="0">
              <a:spAutoFit/>
            </a:bodyPr>
            <a:lstStyle/>
            <a:p>
              <a:pPr algn="ctr"/>
              <a:r>
                <a:rPr lang="en-US" sz="1800" dirty="0">
                  <a:latin typeface="Acherus Grotesque" panose="02000505000000020004" pitchFamily="50" charset="0"/>
                </a:rPr>
                <a:t>Some tangible measurement(s)</a:t>
              </a:r>
            </a:p>
          </p:txBody>
        </p:sp>
      </p:grpSp>
      <p:sp>
        <p:nvSpPr>
          <p:cNvPr id="19" name="TextBox 18">
            <a:extLst>
              <a:ext uri="{FF2B5EF4-FFF2-40B4-BE49-F238E27FC236}">
                <a16:creationId xmlns:a16="http://schemas.microsoft.com/office/drawing/2014/main" id="{B0184006-1828-4A42-9FF3-620D02A7470C}"/>
              </a:ext>
            </a:extLst>
          </p:cNvPr>
          <p:cNvSpPr txBox="1"/>
          <p:nvPr/>
        </p:nvSpPr>
        <p:spPr>
          <a:xfrm>
            <a:off x="655520" y="2371049"/>
            <a:ext cx="1735083" cy="646331"/>
          </a:xfrm>
          <a:prstGeom prst="rect">
            <a:avLst/>
          </a:prstGeom>
          <a:noFill/>
        </p:spPr>
        <p:txBody>
          <a:bodyPr wrap="square" rtlCol="0">
            <a:spAutoFit/>
          </a:bodyPr>
          <a:lstStyle/>
          <a:p>
            <a:pPr algn="ctr"/>
            <a:r>
              <a:rPr lang="en-US" sz="1800" dirty="0">
                <a:latin typeface="Acherus Grotesque" panose="02000505000000020004" pitchFamily="50" charset="0"/>
              </a:rPr>
              <a:t>Supervised Learning</a:t>
            </a:r>
          </a:p>
        </p:txBody>
      </p:sp>
      <p:sp>
        <p:nvSpPr>
          <p:cNvPr id="20" name="TextBox 19">
            <a:extLst>
              <a:ext uri="{FF2B5EF4-FFF2-40B4-BE49-F238E27FC236}">
                <a16:creationId xmlns:a16="http://schemas.microsoft.com/office/drawing/2014/main" id="{3A9B44BA-88FC-4E11-ABA7-30ECB7F9AB6C}"/>
              </a:ext>
            </a:extLst>
          </p:cNvPr>
          <p:cNvSpPr txBox="1"/>
          <p:nvPr/>
        </p:nvSpPr>
        <p:spPr>
          <a:xfrm>
            <a:off x="740228" y="4874757"/>
            <a:ext cx="1735083" cy="646331"/>
          </a:xfrm>
          <a:prstGeom prst="rect">
            <a:avLst/>
          </a:prstGeom>
          <a:noFill/>
        </p:spPr>
        <p:txBody>
          <a:bodyPr wrap="square" rtlCol="0">
            <a:spAutoFit/>
          </a:bodyPr>
          <a:lstStyle/>
          <a:p>
            <a:pPr algn="ctr"/>
            <a:r>
              <a:rPr lang="en-US" sz="1800" dirty="0">
                <a:latin typeface="Acherus Grotesque" panose="02000505000000020004" pitchFamily="50" charset="0"/>
              </a:rPr>
              <a:t>Unsupervised Learning</a:t>
            </a:r>
          </a:p>
        </p:txBody>
      </p:sp>
      <p:cxnSp>
        <p:nvCxnSpPr>
          <p:cNvPr id="21" name="Straight Connector 20">
            <a:extLst>
              <a:ext uri="{FF2B5EF4-FFF2-40B4-BE49-F238E27FC236}">
                <a16:creationId xmlns:a16="http://schemas.microsoft.com/office/drawing/2014/main" id="{799051BC-25A2-4C8C-8A84-EB180F566AB3}"/>
              </a:ext>
            </a:extLst>
          </p:cNvPr>
          <p:cNvCxnSpPr/>
          <p:nvPr/>
        </p:nvCxnSpPr>
        <p:spPr>
          <a:xfrm>
            <a:off x="272143" y="3831771"/>
            <a:ext cx="11647714" cy="0"/>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DC766AA4-6244-410C-9963-6B4EF5EDFF93}"/>
              </a:ext>
            </a:extLst>
          </p:cNvPr>
          <p:cNvGrpSpPr/>
          <p:nvPr/>
        </p:nvGrpSpPr>
        <p:grpSpPr>
          <a:xfrm>
            <a:off x="8642552" y="3898378"/>
            <a:ext cx="2580057" cy="2329009"/>
            <a:chOff x="8642552" y="3898378"/>
            <a:chExt cx="2580057" cy="2329009"/>
          </a:xfrm>
        </p:grpSpPr>
        <p:sp>
          <p:nvSpPr>
            <p:cNvPr id="13" name="Rectangle: Rounded Corners 12">
              <a:extLst>
                <a:ext uri="{FF2B5EF4-FFF2-40B4-BE49-F238E27FC236}">
                  <a16:creationId xmlns:a16="http://schemas.microsoft.com/office/drawing/2014/main" id="{2E73CF36-C5C7-4317-B9B9-0DAB74577B08}"/>
                </a:ext>
              </a:extLst>
            </p:cNvPr>
            <p:cNvSpPr/>
            <p:nvPr/>
          </p:nvSpPr>
          <p:spPr>
            <a:xfrm>
              <a:off x="8784138" y="4550222"/>
              <a:ext cx="2296884" cy="1295400"/>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PATTERNS,</a:t>
              </a:r>
            </a:p>
            <a:p>
              <a:pPr algn="ctr"/>
              <a:r>
                <a:rPr lang="en-US" sz="1800" dirty="0">
                  <a:latin typeface="Acherus Grotesque" panose="02000505000000020004" pitchFamily="50" charset="0"/>
                </a:rPr>
                <a:t>RELATIONSHIPS, STRUCTURE</a:t>
              </a:r>
            </a:p>
          </p:txBody>
        </p:sp>
        <p:sp>
          <p:nvSpPr>
            <p:cNvPr id="18" name="TextBox 17">
              <a:extLst>
                <a:ext uri="{FF2B5EF4-FFF2-40B4-BE49-F238E27FC236}">
                  <a16:creationId xmlns:a16="http://schemas.microsoft.com/office/drawing/2014/main" id="{A98BD565-BD5D-4962-B1B0-F95AA39F1A3C}"/>
                </a:ext>
              </a:extLst>
            </p:cNvPr>
            <p:cNvSpPr txBox="1"/>
            <p:nvPr/>
          </p:nvSpPr>
          <p:spPr>
            <a:xfrm>
              <a:off x="8778697" y="3898378"/>
              <a:ext cx="2307766" cy="646331"/>
            </a:xfrm>
            <a:prstGeom prst="rect">
              <a:avLst/>
            </a:prstGeom>
            <a:noFill/>
          </p:spPr>
          <p:txBody>
            <a:bodyPr wrap="square" rtlCol="0">
              <a:spAutoFit/>
            </a:bodyPr>
            <a:lstStyle/>
            <a:p>
              <a:pPr algn="ctr"/>
              <a:r>
                <a:rPr lang="en-US" sz="1800" dirty="0">
                  <a:latin typeface="Acherus Grotesque" panose="02000505000000020004" pitchFamily="50" charset="0"/>
                </a:rPr>
                <a:t>In the context of domain knowledge</a:t>
              </a:r>
            </a:p>
          </p:txBody>
        </p:sp>
        <p:sp>
          <p:nvSpPr>
            <p:cNvPr id="22" name="TextBox 21">
              <a:extLst>
                <a:ext uri="{FF2B5EF4-FFF2-40B4-BE49-F238E27FC236}">
                  <a16:creationId xmlns:a16="http://schemas.microsoft.com/office/drawing/2014/main" id="{8331A835-6891-46E9-95FB-CE09EFDD02CF}"/>
                </a:ext>
              </a:extLst>
            </p:cNvPr>
            <p:cNvSpPr txBox="1"/>
            <p:nvPr/>
          </p:nvSpPr>
          <p:spPr>
            <a:xfrm>
              <a:off x="8642552" y="5858055"/>
              <a:ext cx="2580057" cy="369332"/>
            </a:xfrm>
            <a:prstGeom prst="rect">
              <a:avLst/>
            </a:prstGeom>
            <a:noFill/>
          </p:spPr>
          <p:txBody>
            <a:bodyPr wrap="square" rtlCol="0">
              <a:spAutoFit/>
            </a:bodyPr>
            <a:lstStyle/>
            <a:p>
              <a:pPr algn="ctr"/>
              <a:r>
                <a:rPr lang="en-US" sz="1800" dirty="0">
                  <a:latin typeface="Acherus Grotesque" panose="02000505000000020004" pitchFamily="50" charset="0"/>
                </a:rPr>
                <a:t>does it make sense?</a:t>
              </a:r>
            </a:p>
          </p:txBody>
        </p:sp>
      </p:grpSp>
    </p:spTree>
    <p:extLst>
      <p:ext uri="{BB962C8B-B14F-4D97-AF65-F5344CB8AC3E}">
        <p14:creationId xmlns:p14="http://schemas.microsoft.com/office/powerpoint/2010/main" val="36921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2" grpId="0" animBg="1"/>
      <p:bldP spid="15" grpId="0" animBg="1"/>
      <p:bldP spid="16" grpId="0" animBg="1"/>
      <p:bldP spid="19" grpId="0"/>
      <p:bldP spid="2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10701-E031-41DA-BFD5-27EB8E18FE88}"/>
              </a:ext>
            </a:extLst>
          </p:cNvPr>
          <p:cNvSpPr>
            <a:spLocks noGrp="1"/>
          </p:cNvSpPr>
          <p:nvPr>
            <p:ph type="title"/>
          </p:nvPr>
        </p:nvSpPr>
        <p:spPr/>
        <p:txBody>
          <a:bodyPr/>
          <a:lstStyle/>
          <a:p>
            <a:r>
              <a:rPr lang="en-US" dirty="0"/>
              <a:t>Supervised learning method selection is based on the response type</a:t>
            </a:r>
          </a:p>
        </p:txBody>
      </p:sp>
      <p:sp>
        <p:nvSpPr>
          <p:cNvPr id="3" name="Footer Placeholder 2">
            <a:extLst>
              <a:ext uri="{FF2B5EF4-FFF2-40B4-BE49-F238E27FC236}">
                <a16:creationId xmlns:a16="http://schemas.microsoft.com/office/drawing/2014/main" id="{ED1A58EF-775C-4EBF-AE6B-EF0E616D3A7A}"/>
              </a:ext>
            </a:extLst>
          </p:cNvPr>
          <p:cNvSpPr>
            <a:spLocks noGrp="1"/>
          </p:cNvSpPr>
          <p:nvPr>
            <p:ph type="ftr" sz="quarter" idx="11"/>
          </p:nvPr>
        </p:nvSpPr>
        <p:spPr/>
        <p:txBody>
          <a:bodyPr/>
          <a:lstStyle/>
          <a:p>
            <a:r>
              <a:rPr lang="en-US"/>
              <a:t>Introduction to Machine Learning</a:t>
            </a:r>
            <a:endParaRPr lang="en-US" dirty="0"/>
          </a:p>
        </p:txBody>
      </p:sp>
      <p:sp>
        <p:nvSpPr>
          <p:cNvPr id="4" name="Slide Number Placeholder 3">
            <a:extLst>
              <a:ext uri="{FF2B5EF4-FFF2-40B4-BE49-F238E27FC236}">
                <a16:creationId xmlns:a16="http://schemas.microsoft.com/office/drawing/2014/main" id="{02D8FD25-200F-4D86-8777-9B8A4CBA43BD}"/>
              </a:ext>
            </a:extLst>
          </p:cNvPr>
          <p:cNvSpPr>
            <a:spLocks noGrp="1"/>
          </p:cNvSpPr>
          <p:nvPr>
            <p:ph type="sldNum" sz="quarter" idx="12"/>
          </p:nvPr>
        </p:nvSpPr>
        <p:spPr/>
        <p:txBody>
          <a:bodyPr/>
          <a:lstStyle/>
          <a:p>
            <a:fld id="{8E06CFEE-053A-4A40-A88B-A288F0289482}" type="slidenum">
              <a:rPr lang="en-US" smtClean="0"/>
              <a:t>22</a:t>
            </a:fld>
            <a:endParaRPr lang="en-US"/>
          </a:p>
        </p:txBody>
      </p:sp>
      <p:sp>
        <p:nvSpPr>
          <p:cNvPr id="5" name="Rectangle: Rounded Corners 4">
            <a:extLst>
              <a:ext uri="{FF2B5EF4-FFF2-40B4-BE49-F238E27FC236}">
                <a16:creationId xmlns:a16="http://schemas.microsoft.com/office/drawing/2014/main" id="{219CA815-2569-4A93-8041-F09CC5378CA3}"/>
              </a:ext>
            </a:extLst>
          </p:cNvPr>
          <p:cNvSpPr/>
          <p:nvPr/>
        </p:nvSpPr>
        <p:spPr>
          <a:xfrm>
            <a:off x="4295396" y="1525246"/>
            <a:ext cx="3178629" cy="794657"/>
          </a:xfrm>
          <a:prstGeom prst="roundRect">
            <a:avLst/>
          </a:prstGeom>
          <a:solidFill>
            <a:schemeClr val="tx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latin typeface="Acherus Grotesque" panose="02000505000000020004" pitchFamily="50" charset="0"/>
              </a:rPr>
              <a:t>Is my response quantitative or qualitative?</a:t>
            </a:r>
          </a:p>
        </p:txBody>
      </p:sp>
      <p:sp>
        <p:nvSpPr>
          <p:cNvPr id="6" name="Rectangle: Rounded Corners 5">
            <a:extLst>
              <a:ext uri="{FF2B5EF4-FFF2-40B4-BE49-F238E27FC236}">
                <a16:creationId xmlns:a16="http://schemas.microsoft.com/office/drawing/2014/main" id="{7AB0254B-AA0B-43C6-A8B9-43D4CDC5507D}"/>
              </a:ext>
            </a:extLst>
          </p:cNvPr>
          <p:cNvSpPr/>
          <p:nvPr/>
        </p:nvSpPr>
        <p:spPr>
          <a:xfrm>
            <a:off x="2575264" y="3101265"/>
            <a:ext cx="3178629" cy="7946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Typically use </a:t>
            </a:r>
            <a:r>
              <a:rPr lang="en-US" sz="1800" b="1" i="1" u="sng" dirty="0">
                <a:latin typeface="Acherus Grotesque" panose="02000505000000020004" pitchFamily="50" charset="0"/>
              </a:rPr>
              <a:t>regression</a:t>
            </a:r>
            <a:r>
              <a:rPr lang="en-US" sz="1800" dirty="0">
                <a:latin typeface="Acherus Grotesque" panose="02000505000000020004" pitchFamily="50" charset="0"/>
              </a:rPr>
              <a:t> method</a:t>
            </a:r>
          </a:p>
        </p:txBody>
      </p:sp>
      <p:sp>
        <p:nvSpPr>
          <p:cNvPr id="7" name="Rectangle: Rounded Corners 6">
            <a:extLst>
              <a:ext uri="{FF2B5EF4-FFF2-40B4-BE49-F238E27FC236}">
                <a16:creationId xmlns:a16="http://schemas.microsoft.com/office/drawing/2014/main" id="{F62D2FFA-B4BC-44DC-BC34-AD368926C54D}"/>
              </a:ext>
            </a:extLst>
          </p:cNvPr>
          <p:cNvSpPr/>
          <p:nvPr/>
        </p:nvSpPr>
        <p:spPr>
          <a:xfrm>
            <a:off x="6146347" y="3130946"/>
            <a:ext cx="3178629" cy="79465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dirty="0">
                <a:latin typeface="Acherus Grotesque" panose="02000505000000020004" pitchFamily="50" charset="0"/>
              </a:rPr>
              <a:t>Typically use </a:t>
            </a:r>
            <a:r>
              <a:rPr lang="en-US" sz="1800" b="1" i="1" u="sng" dirty="0">
                <a:latin typeface="Acherus Grotesque" panose="02000505000000020004" pitchFamily="50" charset="0"/>
              </a:rPr>
              <a:t>classification</a:t>
            </a:r>
            <a:r>
              <a:rPr lang="en-US" sz="1800" dirty="0">
                <a:latin typeface="Acherus Grotesque" panose="02000505000000020004" pitchFamily="50" charset="0"/>
              </a:rPr>
              <a:t> method</a:t>
            </a:r>
          </a:p>
        </p:txBody>
      </p:sp>
      <p:cxnSp>
        <p:nvCxnSpPr>
          <p:cNvPr id="8" name="Straight Arrow Connector 7">
            <a:extLst>
              <a:ext uri="{FF2B5EF4-FFF2-40B4-BE49-F238E27FC236}">
                <a16:creationId xmlns:a16="http://schemas.microsoft.com/office/drawing/2014/main" id="{3FF4A0A2-91D4-46CB-84B7-D62A2E7878D0}"/>
              </a:ext>
            </a:extLst>
          </p:cNvPr>
          <p:cNvCxnSpPr>
            <a:stCxn id="5" idx="2"/>
            <a:endCxn id="6" idx="0"/>
          </p:cNvCxnSpPr>
          <p:nvPr/>
        </p:nvCxnSpPr>
        <p:spPr>
          <a:xfrm flipH="1">
            <a:off x="4164579" y="2319903"/>
            <a:ext cx="1720132" cy="7813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7F7CEC3-4131-49A5-A01B-7D7EF30C8B8F}"/>
              </a:ext>
            </a:extLst>
          </p:cNvPr>
          <p:cNvCxnSpPr>
            <a:stCxn id="5" idx="2"/>
            <a:endCxn id="7" idx="0"/>
          </p:cNvCxnSpPr>
          <p:nvPr/>
        </p:nvCxnSpPr>
        <p:spPr>
          <a:xfrm>
            <a:off x="5884711" y="2319903"/>
            <a:ext cx="1850951" cy="8110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601D221-198B-433A-AA9F-5EB55FF24E30}"/>
              </a:ext>
            </a:extLst>
          </p:cNvPr>
          <p:cNvSpPr txBox="1"/>
          <p:nvPr/>
        </p:nvSpPr>
        <p:spPr>
          <a:xfrm>
            <a:off x="2974555" y="2608674"/>
            <a:ext cx="1872867" cy="369332"/>
          </a:xfrm>
          <a:prstGeom prst="rect">
            <a:avLst/>
          </a:prstGeom>
          <a:noFill/>
        </p:spPr>
        <p:txBody>
          <a:bodyPr wrap="square" rtlCol="0">
            <a:spAutoFit/>
          </a:bodyPr>
          <a:lstStyle/>
          <a:p>
            <a:r>
              <a:rPr lang="en-US" sz="1800" dirty="0">
                <a:latin typeface="Acherus Grotesque" panose="02000505000000020004" pitchFamily="50" charset="0"/>
              </a:rPr>
              <a:t>Quantitative</a:t>
            </a:r>
          </a:p>
        </p:txBody>
      </p:sp>
      <p:sp>
        <p:nvSpPr>
          <p:cNvPr id="11" name="TextBox 10">
            <a:extLst>
              <a:ext uri="{FF2B5EF4-FFF2-40B4-BE49-F238E27FC236}">
                <a16:creationId xmlns:a16="http://schemas.microsoft.com/office/drawing/2014/main" id="{3E7C5EAD-2F4B-4303-8FF1-3A4909257CB2}"/>
              </a:ext>
            </a:extLst>
          </p:cNvPr>
          <p:cNvSpPr txBox="1"/>
          <p:nvPr/>
        </p:nvSpPr>
        <p:spPr>
          <a:xfrm>
            <a:off x="7489171" y="2608674"/>
            <a:ext cx="1872867" cy="369332"/>
          </a:xfrm>
          <a:prstGeom prst="rect">
            <a:avLst/>
          </a:prstGeom>
          <a:noFill/>
        </p:spPr>
        <p:txBody>
          <a:bodyPr wrap="square" rtlCol="0">
            <a:spAutoFit/>
          </a:bodyPr>
          <a:lstStyle/>
          <a:p>
            <a:r>
              <a:rPr lang="en-US" sz="1800" dirty="0">
                <a:latin typeface="Acherus Grotesque" panose="02000505000000020004" pitchFamily="50" charset="0"/>
              </a:rPr>
              <a:t>Qualitative</a:t>
            </a:r>
          </a:p>
        </p:txBody>
      </p:sp>
      <p:sp>
        <p:nvSpPr>
          <p:cNvPr id="12" name="TextBox 11">
            <a:extLst>
              <a:ext uri="{FF2B5EF4-FFF2-40B4-BE49-F238E27FC236}">
                <a16:creationId xmlns:a16="http://schemas.microsoft.com/office/drawing/2014/main" id="{34171B03-1BB4-459E-B33C-0CFE80C10E4D}"/>
              </a:ext>
            </a:extLst>
          </p:cNvPr>
          <p:cNvSpPr txBox="1"/>
          <p:nvPr/>
        </p:nvSpPr>
        <p:spPr>
          <a:xfrm>
            <a:off x="444033" y="2702982"/>
            <a:ext cx="2060179" cy="1477328"/>
          </a:xfrm>
          <a:prstGeom prst="rect">
            <a:avLst/>
          </a:prstGeom>
          <a:noFill/>
          <a:ln>
            <a:solidFill>
              <a:schemeClr val="accent1"/>
            </a:solidFill>
          </a:ln>
        </p:spPr>
        <p:txBody>
          <a:bodyPr wrap="none" rtlCol="0">
            <a:spAutoFit/>
          </a:bodyPr>
          <a:lstStyle/>
          <a:p>
            <a:r>
              <a:rPr lang="en-US" sz="1800" dirty="0">
                <a:latin typeface="Acherus Grotesque" panose="02000505000000020004" pitchFamily="50" charset="0"/>
              </a:rPr>
              <a:t>Age</a:t>
            </a:r>
          </a:p>
          <a:p>
            <a:r>
              <a:rPr lang="en-US" sz="1800" dirty="0">
                <a:latin typeface="Acherus Grotesque" panose="02000505000000020004" pitchFamily="50" charset="0"/>
              </a:rPr>
              <a:t>Height</a:t>
            </a:r>
          </a:p>
          <a:p>
            <a:r>
              <a:rPr lang="en-US" sz="1800" dirty="0">
                <a:latin typeface="Acherus Grotesque" panose="02000505000000020004" pitchFamily="50" charset="0"/>
              </a:rPr>
              <a:t>Income</a:t>
            </a:r>
          </a:p>
          <a:p>
            <a:r>
              <a:rPr lang="en-US" sz="1800" dirty="0">
                <a:latin typeface="Acherus Grotesque" panose="02000505000000020004" pitchFamily="50" charset="0"/>
              </a:rPr>
              <a:t>Stock Price</a:t>
            </a:r>
          </a:p>
          <a:p>
            <a:r>
              <a:rPr lang="en-US" sz="1800" dirty="0">
                <a:latin typeface="Acherus Grotesque" panose="02000505000000020004" pitchFamily="50" charset="0"/>
              </a:rPr>
              <a:t>Tensile Strength</a:t>
            </a:r>
          </a:p>
        </p:txBody>
      </p:sp>
      <p:sp>
        <p:nvSpPr>
          <p:cNvPr id="13" name="TextBox 12">
            <a:extLst>
              <a:ext uri="{FF2B5EF4-FFF2-40B4-BE49-F238E27FC236}">
                <a16:creationId xmlns:a16="http://schemas.microsoft.com/office/drawing/2014/main" id="{F4B074CE-4643-4856-B094-8859070D6D7A}"/>
              </a:ext>
            </a:extLst>
          </p:cNvPr>
          <p:cNvSpPr txBox="1"/>
          <p:nvPr/>
        </p:nvSpPr>
        <p:spPr>
          <a:xfrm>
            <a:off x="9432934" y="2717321"/>
            <a:ext cx="2568332" cy="1477328"/>
          </a:xfrm>
          <a:prstGeom prst="rect">
            <a:avLst/>
          </a:prstGeom>
          <a:noFill/>
          <a:ln>
            <a:solidFill>
              <a:schemeClr val="accent2">
                <a:lumMod val="75000"/>
              </a:schemeClr>
            </a:solidFill>
          </a:ln>
        </p:spPr>
        <p:txBody>
          <a:bodyPr wrap="none" rtlCol="0">
            <a:spAutoFit/>
          </a:bodyPr>
          <a:lstStyle/>
          <a:p>
            <a:r>
              <a:rPr lang="en-US" sz="1800" dirty="0">
                <a:latin typeface="Acherus Grotesque" panose="02000505000000020004" pitchFamily="50" charset="0"/>
              </a:rPr>
              <a:t>Blood Type</a:t>
            </a:r>
          </a:p>
          <a:p>
            <a:r>
              <a:rPr lang="en-US" sz="1800" dirty="0">
                <a:latin typeface="Acherus Grotesque" panose="02000505000000020004" pitchFamily="50" charset="0"/>
              </a:rPr>
              <a:t>Default on Debt (y/n)</a:t>
            </a:r>
          </a:p>
          <a:p>
            <a:r>
              <a:rPr lang="en-US" sz="1800" dirty="0">
                <a:latin typeface="Acherus Grotesque" panose="02000505000000020004" pitchFamily="50" charset="0"/>
              </a:rPr>
              <a:t>Cancer Stage</a:t>
            </a:r>
          </a:p>
          <a:p>
            <a:r>
              <a:rPr lang="en-US" sz="1800" dirty="0">
                <a:latin typeface="Acherus Grotesque" panose="02000505000000020004" pitchFamily="50" charset="0"/>
              </a:rPr>
              <a:t>Brand Purchased</a:t>
            </a:r>
          </a:p>
          <a:p>
            <a:r>
              <a:rPr lang="en-US" sz="1800" dirty="0">
                <a:latin typeface="Acherus Grotesque" panose="02000505000000020004" pitchFamily="50" charset="0"/>
              </a:rPr>
              <a:t>Species</a:t>
            </a:r>
          </a:p>
        </p:txBody>
      </p:sp>
      <p:sp>
        <p:nvSpPr>
          <p:cNvPr id="14" name="Rectangle 13">
            <a:extLst>
              <a:ext uri="{FF2B5EF4-FFF2-40B4-BE49-F238E27FC236}">
                <a16:creationId xmlns:a16="http://schemas.microsoft.com/office/drawing/2014/main" id="{1C3DB20D-08F2-4B8F-B493-42A3F0FEECE6}"/>
              </a:ext>
            </a:extLst>
          </p:cNvPr>
          <p:cNvSpPr/>
          <p:nvPr/>
        </p:nvSpPr>
        <p:spPr>
          <a:xfrm>
            <a:off x="2850018" y="4874361"/>
            <a:ext cx="6096000" cy="923330"/>
          </a:xfrm>
          <a:prstGeom prst="rect">
            <a:avLst/>
          </a:prstGeom>
        </p:spPr>
        <p:txBody>
          <a:bodyPr>
            <a:spAutoFit/>
          </a:bodyPr>
          <a:lstStyle/>
          <a:p>
            <a:pPr algn="ctr"/>
            <a:r>
              <a:rPr lang="en-US" sz="1800" b="1" dirty="0">
                <a:latin typeface="Acherus Grotesque" panose="02000505000000020004" pitchFamily="50" charset="0"/>
              </a:rPr>
              <a:t>What about the predictors?  </a:t>
            </a:r>
          </a:p>
          <a:p>
            <a:pPr algn="ctr"/>
            <a:r>
              <a:rPr lang="en-US" sz="1800" dirty="0">
                <a:latin typeface="Acherus Grotesque" panose="02000505000000020004" pitchFamily="50" charset="0"/>
              </a:rPr>
              <a:t>For most methods, predictors can be </a:t>
            </a:r>
          </a:p>
          <a:p>
            <a:pPr algn="ctr"/>
            <a:r>
              <a:rPr lang="en-US" sz="1800" dirty="0">
                <a:latin typeface="Acherus Grotesque" panose="02000505000000020004" pitchFamily="50" charset="0"/>
              </a:rPr>
              <a:t>either quantitative or qualitative.</a:t>
            </a:r>
          </a:p>
        </p:txBody>
      </p:sp>
      <p:sp>
        <p:nvSpPr>
          <p:cNvPr id="15" name="Thought Bubble: Cloud 14">
            <a:extLst>
              <a:ext uri="{FF2B5EF4-FFF2-40B4-BE49-F238E27FC236}">
                <a16:creationId xmlns:a16="http://schemas.microsoft.com/office/drawing/2014/main" id="{43EF5C3A-7403-45E5-8677-0FC078B81010}"/>
              </a:ext>
            </a:extLst>
          </p:cNvPr>
          <p:cNvSpPr/>
          <p:nvPr/>
        </p:nvSpPr>
        <p:spPr>
          <a:xfrm rot="16200000" flipH="1">
            <a:off x="641970" y="4292721"/>
            <a:ext cx="1491923" cy="2166257"/>
          </a:xfrm>
          <a:prstGeom prst="cloudCallout">
            <a:avLst>
              <a:gd name="adj1" fmla="val -87666"/>
              <a:gd name="adj2" fmla="val 47625"/>
            </a:avLst>
          </a:prstGeom>
        </p:spPr>
        <p:style>
          <a:lnRef idx="2">
            <a:schemeClr val="accent4">
              <a:shade val="50000"/>
            </a:schemeClr>
          </a:lnRef>
          <a:fillRef idx="1">
            <a:schemeClr val="accent4"/>
          </a:fillRef>
          <a:effectRef idx="0">
            <a:schemeClr val="accent4"/>
          </a:effectRef>
          <a:fontRef idx="minor">
            <a:schemeClr val="lt1"/>
          </a:fontRef>
        </p:style>
        <p:txBody>
          <a:bodyPr vert="vert" rtlCol="0" anchor="ctr"/>
          <a:lstStyle/>
          <a:p>
            <a:pPr algn="ctr"/>
            <a:r>
              <a:rPr lang="en-US" sz="1800" dirty="0">
                <a:latin typeface="Acherus Grotesque" panose="02000505000000020004" pitchFamily="50" charset="0"/>
              </a:rPr>
              <a:t>Continuous Measures</a:t>
            </a:r>
          </a:p>
        </p:txBody>
      </p:sp>
      <p:sp>
        <p:nvSpPr>
          <p:cNvPr id="16" name="Thought Bubble: Cloud 15">
            <a:extLst>
              <a:ext uri="{FF2B5EF4-FFF2-40B4-BE49-F238E27FC236}">
                <a16:creationId xmlns:a16="http://schemas.microsoft.com/office/drawing/2014/main" id="{9047D07D-4824-4DAF-805B-9BAF7D1EE721}"/>
              </a:ext>
            </a:extLst>
          </p:cNvPr>
          <p:cNvSpPr/>
          <p:nvPr/>
        </p:nvSpPr>
        <p:spPr>
          <a:xfrm rot="16200000" flipH="1">
            <a:off x="10079412" y="3875453"/>
            <a:ext cx="1251859" cy="2760730"/>
          </a:xfrm>
          <a:prstGeom prst="cloudCallout">
            <a:avLst>
              <a:gd name="adj1" fmla="val -88480"/>
              <a:gd name="adj2" fmla="val -43306"/>
            </a:avLst>
          </a:prstGeom>
        </p:spPr>
        <p:style>
          <a:lnRef idx="2">
            <a:schemeClr val="accent4">
              <a:shade val="50000"/>
            </a:schemeClr>
          </a:lnRef>
          <a:fillRef idx="1">
            <a:schemeClr val="accent4"/>
          </a:fillRef>
          <a:effectRef idx="0">
            <a:schemeClr val="accent4"/>
          </a:effectRef>
          <a:fontRef idx="minor">
            <a:schemeClr val="lt1"/>
          </a:fontRef>
        </p:style>
        <p:txBody>
          <a:bodyPr vert="vert" rtlCol="0" anchor="ctr"/>
          <a:lstStyle/>
          <a:p>
            <a:pPr algn="ctr"/>
            <a:r>
              <a:rPr lang="en-US" sz="1800" dirty="0">
                <a:latin typeface="Acherus Grotesque" panose="02000505000000020004" pitchFamily="50" charset="0"/>
              </a:rPr>
              <a:t>Discrete:  Nominal or Ordinal</a:t>
            </a:r>
          </a:p>
        </p:txBody>
      </p:sp>
    </p:spTree>
    <p:extLst>
      <p:ext uri="{BB962C8B-B14F-4D97-AF65-F5344CB8AC3E}">
        <p14:creationId xmlns:p14="http://schemas.microsoft.com/office/powerpoint/2010/main" val="1097631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p:bldP spid="11" grpId="0"/>
      <p:bldP spid="12" grpId="0" animBg="1"/>
      <p:bldP spid="13" grpId="0" animBg="1"/>
      <p:bldP spid="14" grpId="0"/>
      <p:bldP spid="15" grpId="0" animBg="1"/>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E63C37-E7B1-4705-B3D6-46B37FDA89A9}"/>
              </a:ext>
            </a:extLst>
          </p:cNvPr>
          <p:cNvSpPr>
            <a:spLocks noGrp="1"/>
          </p:cNvSpPr>
          <p:nvPr>
            <p:ph type="ftr" sz="quarter" idx="11"/>
          </p:nvPr>
        </p:nvSpPr>
        <p:spPr/>
        <p:txBody>
          <a:bodyPr/>
          <a:lstStyle/>
          <a:p>
            <a:r>
              <a:rPr lang="en-US"/>
              <a:t>Introduction to Machine Learning</a:t>
            </a:r>
            <a:endParaRPr lang="en-US" dirty="0"/>
          </a:p>
        </p:txBody>
      </p:sp>
      <p:sp>
        <p:nvSpPr>
          <p:cNvPr id="3" name="Slide Number Placeholder 2">
            <a:extLst>
              <a:ext uri="{FF2B5EF4-FFF2-40B4-BE49-F238E27FC236}">
                <a16:creationId xmlns:a16="http://schemas.microsoft.com/office/drawing/2014/main" id="{BB2CE762-20EA-4BC6-AB84-A6F632612601}"/>
              </a:ext>
            </a:extLst>
          </p:cNvPr>
          <p:cNvSpPr>
            <a:spLocks noGrp="1"/>
          </p:cNvSpPr>
          <p:nvPr>
            <p:ph type="sldNum" sz="quarter" idx="12"/>
          </p:nvPr>
        </p:nvSpPr>
        <p:spPr/>
        <p:txBody>
          <a:bodyPr/>
          <a:lstStyle/>
          <a:p>
            <a:fld id="{8E06CFEE-053A-4A40-A88B-A288F0289482}" type="slidenum">
              <a:rPr lang="en-US" smtClean="0"/>
              <a:t>23</a:t>
            </a:fld>
            <a:endParaRPr lang="en-US"/>
          </a:p>
        </p:txBody>
      </p:sp>
      <p:sp>
        <p:nvSpPr>
          <p:cNvPr id="4" name="TextBox 3">
            <a:extLst>
              <a:ext uri="{FF2B5EF4-FFF2-40B4-BE49-F238E27FC236}">
                <a16:creationId xmlns:a16="http://schemas.microsoft.com/office/drawing/2014/main" id="{DEA99453-273B-45F1-BCA9-85858016A904}"/>
              </a:ext>
            </a:extLst>
          </p:cNvPr>
          <p:cNvSpPr txBox="1"/>
          <p:nvPr/>
        </p:nvSpPr>
        <p:spPr>
          <a:xfrm>
            <a:off x="423780" y="263826"/>
            <a:ext cx="11344440" cy="523220"/>
          </a:xfrm>
          <a:prstGeom prst="rect">
            <a:avLst/>
          </a:prstGeom>
          <a:noFill/>
        </p:spPr>
        <p:txBody>
          <a:bodyPr wrap="square" rtlCol="0">
            <a:spAutoFit/>
          </a:bodyPr>
          <a:lstStyle/>
          <a:p>
            <a:pPr algn="ctr"/>
            <a:r>
              <a:rPr lang="en-US" sz="2800" b="1" dirty="0">
                <a:latin typeface="Acherus Grotesque" panose="02000505000000020004" pitchFamily="50" charset="0"/>
              </a:rPr>
              <a:t>Introduction to Machine Learning Course Roadmap</a:t>
            </a:r>
          </a:p>
        </p:txBody>
      </p:sp>
      <p:graphicFrame>
        <p:nvGraphicFramePr>
          <p:cNvPr id="5" name="Table 2">
            <a:extLst>
              <a:ext uri="{FF2B5EF4-FFF2-40B4-BE49-F238E27FC236}">
                <a16:creationId xmlns:a16="http://schemas.microsoft.com/office/drawing/2014/main" id="{A46B49D6-237F-4AAD-A9DB-7963E8470EAB}"/>
              </a:ext>
            </a:extLst>
          </p:cNvPr>
          <p:cNvGraphicFramePr>
            <a:graphicFrameLocks noGrp="1"/>
          </p:cNvGraphicFramePr>
          <p:nvPr>
            <p:extLst>
              <p:ext uri="{D42A27DB-BD31-4B8C-83A1-F6EECF244321}">
                <p14:modId xmlns:p14="http://schemas.microsoft.com/office/powerpoint/2010/main" val="1841636049"/>
              </p:ext>
            </p:extLst>
          </p:nvPr>
        </p:nvGraphicFramePr>
        <p:xfrm>
          <a:off x="398384" y="795586"/>
          <a:ext cx="11395240" cy="5966964"/>
        </p:xfrm>
        <a:graphic>
          <a:graphicData uri="http://schemas.openxmlformats.org/drawingml/2006/table">
            <a:tbl>
              <a:tblPr firstRow="1" bandRow="1">
                <a:tableStyleId>{2D5ABB26-0587-4C30-8999-92F81FD0307C}</a:tableStyleId>
              </a:tblPr>
              <a:tblGrid>
                <a:gridCol w="1139524">
                  <a:extLst>
                    <a:ext uri="{9D8B030D-6E8A-4147-A177-3AD203B41FA5}">
                      <a16:colId xmlns:a16="http://schemas.microsoft.com/office/drawing/2014/main" val="4050659698"/>
                    </a:ext>
                  </a:extLst>
                </a:gridCol>
                <a:gridCol w="1139524">
                  <a:extLst>
                    <a:ext uri="{9D8B030D-6E8A-4147-A177-3AD203B41FA5}">
                      <a16:colId xmlns:a16="http://schemas.microsoft.com/office/drawing/2014/main" val="249051538"/>
                    </a:ext>
                  </a:extLst>
                </a:gridCol>
                <a:gridCol w="1139524">
                  <a:extLst>
                    <a:ext uri="{9D8B030D-6E8A-4147-A177-3AD203B41FA5}">
                      <a16:colId xmlns:a16="http://schemas.microsoft.com/office/drawing/2014/main" val="2402585949"/>
                    </a:ext>
                  </a:extLst>
                </a:gridCol>
                <a:gridCol w="1139524">
                  <a:extLst>
                    <a:ext uri="{9D8B030D-6E8A-4147-A177-3AD203B41FA5}">
                      <a16:colId xmlns:a16="http://schemas.microsoft.com/office/drawing/2014/main" val="831530865"/>
                    </a:ext>
                  </a:extLst>
                </a:gridCol>
                <a:gridCol w="1139524">
                  <a:extLst>
                    <a:ext uri="{9D8B030D-6E8A-4147-A177-3AD203B41FA5}">
                      <a16:colId xmlns:a16="http://schemas.microsoft.com/office/drawing/2014/main" val="899482050"/>
                    </a:ext>
                  </a:extLst>
                </a:gridCol>
                <a:gridCol w="1139524">
                  <a:extLst>
                    <a:ext uri="{9D8B030D-6E8A-4147-A177-3AD203B41FA5}">
                      <a16:colId xmlns:a16="http://schemas.microsoft.com/office/drawing/2014/main" val="1134882678"/>
                    </a:ext>
                  </a:extLst>
                </a:gridCol>
                <a:gridCol w="1139524">
                  <a:extLst>
                    <a:ext uri="{9D8B030D-6E8A-4147-A177-3AD203B41FA5}">
                      <a16:colId xmlns:a16="http://schemas.microsoft.com/office/drawing/2014/main" val="1890538299"/>
                    </a:ext>
                  </a:extLst>
                </a:gridCol>
                <a:gridCol w="1139524">
                  <a:extLst>
                    <a:ext uri="{9D8B030D-6E8A-4147-A177-3AD203B41FA5}">
                      <a16:colId xmlns:a16="http://schemas.microsoft.com/office/drawing/2014/main" val="305552813"/>
                    </a:ext>
                  </a:extLst>
                </a:gridCol>
                <a:gridCol w="1139524">
                  <a:extLst>
                    <a:ext uri="{9D8B030D-6E8A-4147-A177-3AD203B41FA5}">
                      <a16:colId xmlns:a16="http://schemas.microsoft.com/office/drawing/2014/main" val="2373315141"/>
                    </a:ext>
                  </a:extLst>
                </a:gridCol>
                <a:gridCol w="1139524">
                  <a:extLst>
                    <a:ext uri="{9D8B030D-6E8A-4147-A177-3AD203B41FA5}">
                      <a16:colId xmlns:a16="http://schemas.microsoft.com/office/drawing/2014/main" val="3921933333"/>
                    </a:ext>
                  </a:extLst>
                </a:gridCol>
              </a:tblGrid>
              <a:tr h="596369">
                <a:tc gridSpan="10">
                  <a:txBody>
                    <a:bodyPr/>
                    <a:lstStyle/>
                    <a:p>
                      <a:pPr algn="ctr"/>
                      <a:r>
                        <a:rPr lang="en-US" sz="2000" b="1" dirty="0">
                          <a:solidFill>
                            <a:schemeClr val="bg1"/>
                          </a:solidFill>
                          <a:latin typeface="Acherus Grotesque" panose="02000505000000020004" pitchFamily="50" charset="0"/>
                        </a:rPr>
                        <a:t>What is the goal of the data analysis?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0668428"/>
                  </a:ext>
                </a:extLst>
              </a:tr>
              <a:tr h="62503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Predict an output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Reveal patterns or relationships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Make decisions using an autonomous agent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endParaRPr lang="en-US"/>
                    </a:p>
                  </a:txBody>
                  <a:tcPr/>
                </a:tc>
                <a:extLst>
                  <a:ext uri="{0D108BD9-81ED-4DB2-BD59-A6C34878D82A}">
                    <a16:rowId xmlns:a16="http://schemas.microsoft.com/office/drawing/2014/main" val="444434564"/>
                  </a:ext>
                </a:extLst>
              </a:tr>
              <a:tr h="588625">
                <a:tc gridSpan="6">
                  <a:txBody>
                    <a:bodyPr/>
                    <a:lstStyle/>
                    <a:p>
                      <a:pPr algn="ctr"/>
                      <a:r>
                        <a:rPr lang="en-US" sz="1400" b="1" dirty="0">
                          <a:solidFill>
                            <a:schemeClr val="bg1"/>
                          </a:solidFill>
                          <a:latin typeface="Acherus Grotesque" panose="02000505000000020004" pitchFamily="50" charset="0"/>
                        </a:rPr>
                        <a:t>Supervised Learning</a:t>
                      </a:r>
                    </a:p>
                    <a:p>
                      <a:pPr algn="ctr"/>
                      <a:r>
                        <a:rPr lang="en-US" sz="1200" dirty="0">
                          <a:solidFill>
                            <a:schemeClr val="bg1"/>
                          </a:solidFill>
                          <a:latin typeface="Acherus Grotesque" panose="02000505000000020004" pitchFamily="50" charset="0"/>
                        </a:rPr>
                        <a:t> (Output in the data set)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b="1" dirty="0">
                          <a:solidFill>
                            <a:schemeClr val="bg1"/>
                          </a:solidFill>
                          <a:latin typeface="Acherus Grotesque" panose="02000505000000020004" pitchFamily="50" charset="0"/>
                        </a:rPr>
                        <a:t>Unsupervised Learning  </a:t>
                      </a:r>
                    </a:p>
                    <a:p>
                      <a:pPr algn="ctr"/>
                      <a:r>
                        <a:rPr lang="en-US" sz="1200" dirty="0">
                          <a:solidFill>
                            <a:schemeClr val="bg1"/>
                          </a:solidFill>
                          <a:latin typeface="Acherus Grotesque" panose="02000505000000020004" pitchFamily="50" charset="0"/>
                        </a:rPr>
                        <a:t>(No output in the data set)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b="1" dirty="0">
                          <a:solidFill>
                            <a:schemeClr val="bg1"/>
                          </a:solidFill>
                          <a:latin typeface="Acherus Grotesque" panose="02000505000000020004" pitchFamily="50" charset="0"/>
                        </a:rPr>
                        <a:t>Reinforcement Learning*  </a:t>
                      </a:r>
                    </a:p>
                    <a:p>
                      <a:pPr algn="ctr"/>
                      <a:r>
                        <a:rPr lang="en-US" sz="1200" dirty="0">
                          <a:solidFill>
                            <a:schemeClr val="bg1"/>
                          </a:solidFill>
                          <a:latin typeface="Acherus Grotesque" panose="02000505000000020004" pitchFamily="50" charset="0"/>
                        </a:rPr>
                        <a:t>(Supervised &amp; unsupervised)</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7497877"/>
                  </a:ext>
                </a:extLst>
              </a:tr>
              <a:tr h="436526">
                <a:tc gridSpan="6">
                  <a:txBody>
                    <a:bodyPr/>
                    <a:lstStyle/>
                    <a:p>
                      <a:pPr algn="ctr"/>
                      <a:r>
                        <a:rPr lang="en-US" sz="1400" dirty="0">
                          <a:solidFill>
                            <a:schemeClr val="bg1"/>
                          </a:solidFill>
                          <a:latin typeface="Acherus Grotesque" panose="02000505000000020004" pitchFamily="50" charset="0"/>
                        </a:rPr>
                        <a:t>Continuous or discrete output?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dirty="0">
                          <a:solidFill>
                            <a:schemeClr val="bg1"/>
                          </a:solidFill>
                          <a:latin typeface="Acherus Grotesque" panose="02000505000000020004" pitchFamily="50" charset="0"/>
                        </a:rPr>
                        <a:t>What is the subgoal?</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dirty="0">
                          <a:solidFill>
                            <a:schemeClr val="bg1"/>
                          </a:solidFill>
                          <a:latin typeface="Acherus Grotesque" panose="02000505000000020004" pitchFamily="50" charset="0"/>
                        </a:rPr>
                        <a:t>Does a model exist?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5599078"/>
                  </a:ext>
                </a:extLst>
              </a:tr>
              <a:tr h="505976">
                <a:tc gridSpan="3">
                  <a:txBody>
                    <a:bodyPr/>
                    <a:lstStyle/>
                    <a:p>
                      <a:pPr algn="ctr"/>
                      <a:r>
                        <a:rPr lang="en-US" sz="1200" b="1" dirty="0">
                          <a:latin typeface="Acherus Grotesque" panose="02000505000000020004" pitchFamily="50" charset="0"/>
                        </a:rPr>
                        <a:t>Continuous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ctr"/>
                      <a:r>
                        <a:rPr lang="en-US" sz="1200" b="1" dirty="0">
                          <a:latin typeface="Acherus Grotesque" panose="02000505000000020004" pitchFamily="50" charset="0"/>
                        </a:rPr>
                        <a:t>Discrete</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latin typeface="Acherus Grotesque" panose="02000505000000020004" pitchFamily="50" charset="0"/>
                        </a:rPr>
                        <a:t>Identify groups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sz="1200" b="1" dirty="0">
                          <a:latin typeface="Acherus Grotesque" panose="02000505000000020004" pitchFamily="50" charset="0"/>
                        </a:rPr>
                        <a:t>Reduce dimensions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cherus Grotesque" panose="02000505000000020004" pitchFamily="50" charset="0"/>
                          <a:ea typeface="+mn-ea"/>
                          <a:cs typeface="+mn-cs"/>
                        </a:rPr>
                        <a:t>Model Based</a:t>
                      </a:r>
                      <a:endParaRPr lang="en-US" sz="1200" b="1" dirty="0">
                        <a:latin typeface="Acherus Grotesque" panose="02000505000000020004" pitchFamily="50"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sz="1200" b="1" dirty="0">
                          <a:latin typeface="Acherus Grotesque" panose="02000505000000020004" pitchFamily="50" charset="0"/>
                        </a:rPr>
                        <a:t>Model Free</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407164165"/>
                  </a:ext>
                </a:extLst>
              </a:tr>
              <a:tr h="3214438">
                <a:tc>
                  <a:txBody>
                    <a:bodyPr/>
                    <a:lstStyle/>
                    <a:p>
                      <a:pPr lvl="0" algn="ctr"/>
                      <a:r>
                        <a:rPr lang="en-US" sz="1200" b="1" dirty="0">
                          <a:latin typeface="Acherus Grotesque" panose="02000505000000020004" pitchFamily="50" charset="0"/>
                        </a:rPr>
                        <a:t>Simple linear regression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Multiple linear regression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Subset selection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Ridge regression &amp; LASSO</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PCR &amp; PLS</a:t>
                      </a:r>
                    </a:p>
                  </a:txBody>
                  <a:tcPr marL="45720" marR="4572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latin typeface="Acherus Grotesque" panose="02000505000000020004" pitchFamily="50" charset="0"/>
                        </a:rPr>
                        <a:t>Polynomial regression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Step functions</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Splines</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Local regression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General additive models</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latin typeface="Acherus Grotesque" panose="02000505000000020004" pitchFamily="50" charset="0"/>
                        </a:rPr>
                        <a:t>Decision tree</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Random forest</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Neural  network</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Gradient boosting tree</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latin typeface="Acherus Grotesque" panose="02000505000000020004" pitchFamily="50" charset="0"/>
                        </a:rPr>
                        <a:t>Logistic regression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Linear discriminant analysis</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Quadratic discriminant analysis</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lvl="0" algn="ctr"/>
                      <a:r>
                        <a:rPr lang="en-US" sz="1200" b="1" dirty="0">
                          <a:latin typeface="Acherus Grotesque" panose="02000505000000020004" pitchFamily="50" charset="0"/>
                        </a:rPr>
                        <a:t>Decision tree</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Random forest</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Neural network</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Gradient boosting tree</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Acherus Grotesque" panose="02000505000000020004" pitchFamily="50" charset="0"/>
                        </a:rPr>
                        <a:t>Support vector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Acherus Grotesque" panose="02000505000000020004" pitchFamily="50" charset="0"/>
                        </a:rPr>
                        <a:t> machines</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lvl="0" algn="ctr"/>
                      <a:r>
                        <a:rPr lang="en-US" sz="1200" b="1" dirty="0">
                          <a:latin typeface="Acherus Grotesque" panose="02000505000000020004" pitchFamily="50" charset="0"/>
                        </a:rPr>
                        <a:t>Hierarchical clustering</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K-means clustering</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Acherus Grotesque" panose="02000505000000020004" pitchFamily="50" charset="0"/>
                        </a:rPr>
                        <a:t>Principal components analysis</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200" b="1" dirty="0">
                          <a:latin typeface="Acherus Grotesque" panose="02000505000000020004" pitchFamily="50" charset="0"/>
                        </a:rPr>
                        <a:t>Given the model</a:t>
                      </a:r>
                    </a:p>
                    <a:p>
                      <a:pPr algn="ctr"/>
                      <a:endParaRPr lang="en-US" sz="1200" b="1" dirty="0">
                        <a:latin typeface="Acherus Grotesque" panose="02000505000000020004" pitchFamily="50" charset="0"/>
                      </a:endParaRPr>
                    </a:p>
                    <a:p>
                      <a:pPr algn="ctr"/>
                      <a:r>
                        <a:rPr lang="en-US" sz="1200" b="1" dirty="0">
                          <a:latin typeface="Acherus Grotesque" panose="02000505000000020004" pitchFamily="50" charset="0"/>
                        </a:rPr>
                        <a:t>Learn the model</a:t>
                      </a: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sz="1200" b="1" i="0" kern="1200" dirty="0">
                          <a:solidFill>
                            <a:schemeClr val="tx1"/>
                          </a:solidFill>
                          <a:effectLst/>
                          <a:latin typeface="Acherus Grotesque" panose="02000505000000020004" pitchFamily="50" charset="0"/>
                          <a:ea typeface="+mn-ea"/>
                          <a:cs typeface="+mn-cs"/>
                        </a:rPr>
                        <a:t>Policy Optimization</a:t>
                      </a:r>
                    </a:p>
                    <a:p>
                      <a:pPr algn="ctr"/>
                      <a:endParaRPr lang="en-US" sz="1200" b="1" i="0" kern="1200" dirty="0">
                        <a:solidFill>
                          <a:schemeClr val="tx1"/>
                        </a:solidFill>
                        <a:effectLst/>
                        <a:latin typeface="Acherus Grotesque" panose="02000505000000020004" pitchFamily="50" charset="0"/>
                        <a:ea typeface="+mn-ea"/>
                        <a:cs typeface="+mn-cs"/>
                      </a:endParaRPr>
                    </a:p>
                    <a:p>
                      <a:pPr algn="ctr"/>
                      <a:r>
                        <a:rPr lang="en-US" sz="1200" b="1" i="0" kern="1200" dirty="0">
                          <a:solidFill>
                            <a:schemeClr val="tx1"/>
                          </a:solidFill>
                          <a:effectLst/>
                          <a:latin typeface="Acherus Grotesque" panose="02000505000000020004" pitchFamily="50" charset="0"/>
                          <a:ea typeface="+mn-ea"/>
                          <a:cs typeface="+mn-cs"/>
                        </a:rPr>
                        <a:t>Q-Learning</a:t>
                      </a:r>
                      <a:endParaRPr lang="en-US" sz="1200" b="1" dirty="0">
                        <a:latin typeface="Acherus Grotesque" panose="02000505000000020004" pitchFamily="50" charset="0"/>
                      </a:endParaRP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12387877"/>
                  </a:ext>
                </a:extLst>
              </a:tr>
            </a:tbl>
          </a:graphicData>
        </a:graphic>
      </p:graphicFrame>
      <p:sp>
        <p:nvSpPr>
          <p:cNvPr id="6" name="TextBox 5">
            <a:extLst>
              <a:ext uri="{FF2B5EF4-FFF2-40B4-BE49-F238E27FC236}">
                <a16:creationId xmlns:a16="http://schemas.microsoft.com/office/drawing/2014/main" id="{23B5B139-C73C-45F6-973C-68068747ADEC}"/>
              </a:ext>
            </a:extLst>
          </p:cNvPr>
          <p:cNvSpPr txBox="1"/>
          <p:nvPr/>
        </p:nvSpPr>
        <p:spPr>
          <a:xfrm>
            <a:off x="9883942" y="5970706"/>
            <a:ext cx="1600200" cy="600164"/>
          </a:xfrm>
          <a:prstGeom prst="rect">
            <a:avLst/>
          </a:prstGeom>
          <a:solidFill>
            <a:schemeClr val="tx2">
              <a:lumMod val="20000"/>
              <a:lumOff val="80000"/>
            </a:schemeClr>
          </a:solidFill>
        </p:spPr>
        <p:txBody>
          <a:bodyPr wrap="square" rtlCol="0">
            <a:spAutoFit/>
          </a:bodyPr>
          <a:lstStyle/>
          <a:p>
            <a:pPr algn="ctr"/>
            <a:r>
              <a:rPr lang="en-US" sz="1100" dirty="0">
                <a:latin typeface="Acherus Grotesque" panose="02000505000000020004" pitchFamily="50" charset="0"/>
              </a:rPr>
              <a:t>*Advanced Topic:  Bonus module if time</a:t>
            </a:r>
          </a:p>
        </p:txBody>
      </p:sp>
    </p:spTree>
    <p:extLst>
      <p:ext uri="{BB962C8B-B14F-4D97-AF65-F5344CB8AC3E}">
        <p14:creationId xmlns:p14="http://schemas.microsoft.com/office/powerpoint/2010/main" val="38096223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01C747F-6EAF-4996-A94D-BCFD7EF73F09}"/>
              </a:ext>
            </a:extLst>
          </p:cNvPr>
          <p:cNvSpPr>
            <a:spLocks noGrp="1"/>
          </p:cNvSpPr>
          <p:nvPr>
            <p:ph type="ftr" sz="quarter" idx="11"/>
          </p:nvPr>
        </p:nvSpPr>
        <p:spPr/>
        <p:txBody>
          <a:bodyPr/>
          <a:lstStyle/>
          <a:p>
            <a:r>
              <a:rPr lang="en-US"/>
              <a:t>Introduction to Machine Learning</a:t>
            </a:r>
            <a:endParaRPr lang="en-US" dirty="0"/>
          </a:p>
        </p:txBody>
      </p:sp>
      <p:sp>
        <p:nvSpPr>
          <p:cNvPr id="3" name="Text Placeholder 2">
            <a:extLst>
              <a:ext uri="{FF2B5EF4-FFF2-40B4-BE49-F238E27FC236}">
                <a16:creationId xmlns:a16="http://schemas.microsoft.com/office/drawing/2014/main" id="{8620CBB5-1536-4DA7-8748-BC9161967349}"/>
              </a:ext>
            </a:extLst>
          </p:cNvPr>
          <p:cNvSpPr>
            <a:spLocks noGrp="1"/>
          </p:cNvSpPr>
          <p:nvPr>
            <p:ph type="body" idx="1"/>
          </p:nvPr>
        </p:nvSpPr>
        <p:spPr/>
        <p:txBody>
          <a:bodyPr/>
          <a:lstStyle/>
          <a:p>
            <a:r>
              <a:rPr lang="en-US" dirty="0"/>
              <a:t>Introduction to Machine Learning</a:t>
            </a:r>
          </a:p>
        </p:txBody>
      </p:sp>
      <p:sp>
        <p:nvSpPr>
          <p:cNvPr id="4" name="Slide Number Placeholder 3">
            <a:extLst>
              <a:ext uri="{FF2B5EF4-FFF2-40B4-BE49-F238E27FC236}">
                <a16:creationId xmlns:a16="http://schemas.microsoft.com/office/drawing/2014/main" id="{05058BEF-15A9-4AB7-B30C-63BE784C0321}"/>
              </a:ext>
            </a:extLst>
          </p:cNvPr>
          <p:cNvSpPr>
            <a:spLocks noGrp="1"/>
          </p:cNvSpPr>
          <p:nvPr>
            <p:ph type="sldNum" sz="quarter" idx="12"/>
          </p:nvPr>
        </p:nvSpPr>
        <p:spPr/>
        <p:txBody>
          <a:bodyPr/>
          <a:lstStyle/>
          <a:p>
            <a:fld id="{8E06CFEE-053A-4A40-A88B-A288F0289482}" type="slidenum">
              <a:rPr lang="en-US" smtClean="0"/>
              <a:t>24</a:t>
            </a:fld>
            <a:endParaRPr lang="en-US"/>
          </a:p>
        </p:txBody>
      </p:sp>
    </p:spTree>
    <p:extLst>
      <p:ext uri="{BB962C8B-B14F-4D97-AF65-F5344CB8AC3E}">
        <p14:creationId xmlns:p14="http://schemas.microsoft.com/office/powerpoint/2010/main" val="31275736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FCCFC-58FC-46C7-BC28-53A0D0864871}"/>
              </a:ext>
            </a:extLst>
          </p:cNvPr>
          <p:cNvSpPr>
            <a:spLocks noGrp="1"/>
          </p:cNvSpPr>
          <p:nvPr>
            <p:ph type="title"/>
          </p:nvPr>
        </p:nvSpPr>
        <p:spPr/>
        <p:txBody>
          <a:bodyPr/>
          <a:lstStyle/>
          <a:p>
            <a:r>
              <a:rPr lang="en-US" dirty="0"/>
              <a:t>Example: Predicting sales from advertising budget</a:t>
            </a:r>
          </a:p>
        </p:txBody>
      </p:sp>
      <p:sp>
        <p:nvSpPr>
          <p:cNvPr id="3" name="Content Placeholder 2">
            <a:extLst>
              <a:ext uri="{FF2B5EF4-FFF2-40B4-BE49-F238E27FC236}">
                <a16:creationId xmlns:a16="http://schemas.microsoft.com/office/drawing/2014/main" id="{795F338C-7F39-4ADC-B14D-E0F891218FD6}"/>
              </a:ext>
            </a:extLst>
          </p:cNvPr>
          <p:cNvSpPr>
            <a:spLocks noGrp="1"/>
          </p:cNvSpPr>
          <p:nvPr>
            <p:ph idx="1"/>
          </p:nvPr>
        </p:nvSpPr>
        <p:spPr/>
        <p:txBody>
          <a:bodyPr/>
          <a:lstStyle/>
          <a:p>
            <a:r>
              <a:rPr lang="en-US" b="1" dirty="0">
                <a:solidFill>
                  <a:schemeClr val="accent1"/>
                </a:solidFill>
              </a:rPr>
              <a:t>Business question: </a:t>
            </a:r>
            <a:r>
              <a:rPr lang="en-US" dirty="0"/>
              <a:t>How should we adjust our advertising budget to increase sales?</a:t>
            </a:r>
          </a:p>
          <a:p>
            <a:r>
              <a:rPr lang="en-US" b="1" dirty="0">
                <a:solidFill>
                  <a:schemeClr val="accent1"/>
                </a:solidFill>
              </a:rPr>
              <a:t>ML goal: </a:t>
            </a:r>
            <a:r>
              <a:rPr lang="en-US" dirty="0"/>
              <a:t>Develop an accurate model that can be used to predict sales based on three media budgets (tv, radio, newspaper)</a:t>
            </a:r>
          </a:p>
        </p:txBody>
      </p:sp>
      <p:sp>
        <p:nvSpPr>
          <p:cNvPr id="4" name="Footer Placeholder 3">
            <a:extLst>
              <a:ext uri="{FF2B5EF4-FFF2-40B4-BE49-F238E27FC236}">
                <a16:creationId xmlns:a16="http://schemas.microsoft.com/office/drawing/2014/main" id="{D2C9703D-A10C-4CE9-8FFF-D677DB7BD4AB}"/>
              </a:ext>
            </a:extLst>
          </p:cNvPr>
          <p:cNvSpPr>
            <a:spLocks noGrp="1"/>
          </p:cNvSpPr>
          <p:nvPr>
            <p:ph type="ftr" sz="quarter" idx="11"/>
          </p:nvPr>
        </p:nvSpPr>
        <p:spPr/>
        <p:txBody>
          <a:bodyPr/>
          <a:lstStyle/>
          <a:p>
            <a:r>
              <a:rPr lang="en-US"/>
              <a:t>Introduction to Machine Learning</a:t>
            </a:r>
            <a:endParaRPr lang="en-US" dirty="0"/>
          </a:p>
        </p:txBody>
      </p:sp>
      <p:sp>
        <p:nvSpPr>
          <p:cNvPr id="5" name="Slide Number Placeholder 4">
            <a:extLst>
              <a:ext uri="{FF2B5EF4-FFF2-40B4-BE49-F238E27FC236}">
                <a16:creationId xmlns:a16="http://schemas.microsoft.com/office/drawing/2014/main" id="{96A65E23-36FA-4E72-861A-198EFB93FAFD}"/>
              </a:ext>
            </a:extLst>
          </p:cNvPr>
          <p:cNvSpPr>
            <a:spLocks noGrp="1"/>
          </p:cNvSpPr>
          <p:nvPr>
            <p:ph type="sldNum" sz="quarter" idx="12"/>
          </p:nvPr>
        </p:nvSpPr>
        <p:spPr/>
        <p:txBody>
          <a:bodyPr/>
          <a:lstStyle/>
          <a:p>
            <a:fld id="{8E06CFEE-053A-4A40-A88B-A288F0289482}" type="slidenum">
              <a:rPr lang="en-US" smtClean="0"/>
              <a:t>25</a:t>
            </a:fld>
            <a:endParaRPr lang="en-US"/>
          </a:p>
        </p:txBody>
      </p:sp>
      <p:sp>
        <p:nvSpPr>
          <p:cNvPr id="6" name="Rectangle 5">
            <a:extLst>
              <a:ext uri="{FF2B5EF4-FFF2-40B4-BE49-F238E27FC236}">
                <a16:creationId xmlns:a16="http://schemas.microsoft.com/office/drawing/2014/main" id="{EC64C7F9-6C48-43EE-A487-4450C923C5DE}"/>
              </a:ext>
            </a:extLst>
          </p:cNvPr>
          <p:cNvSpPr/>
          <p:nvPr/>
        </p:nvSpPr>
        <p:spPr>
          <a:xfrm>
            <a:off x="5129460" y="3576815"/>
            <a:ext cx="1894114" cy="12518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cherus Grotesque" panose="02000505000000020004" pitchFamily="50" charset="0"/>
              </a:rPr>
              <a:t>MACHINE LEARNING MODEL</a:t>
            </a:r>
          </a:p>
        </p:txBody>
      </p:sp>
      <p:sp>
        <p:nvSpPr>
          <p:cNvPr id="7" name="Rectangle: Rounded Corners 6">
            <a:extLst>
              <a:ext uri="{FF2B5EF4-FFF2-40B4-BE49-F238E27FC236}">
                <a16:creationId xmlns:a16="http://schemas.microsoft.com/office/drawing/2014/main" id="{8C7E1EF0-82FC-48CB-A510-EEB6830FD404}"/>
              </a:ext>
            </a:extLst>
          </p:cNvPr>
          <p:cNvSpPr/>
          <p:nvPr/>
        </p:nvSpPr>
        <p:spPr>
          <a:xfrm>
            <a:off x="1636296" y="3533272"/>
            <a:ext cx="2480791" cy="129540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latin typeface="Acherus Grotesque" panose="02000505000000020004" pitchFamily="50" charset="0"/>
              </a:rPr>
              <a:t>Inputs:</a:t>
            </a:r>
          </a:p>
          <a:p>
            <a:pPr algn="ctr"/>
            <a:r>
              <a:rPr lang="en-US" dirty="0">
                <a:latin typeface="Acherus Grotesque" panose="02000505000000020004" pitchFamily="50" charset="0"/>
              </a:rPr>
              <a:t>TV Budget</a:t>
            </a:r>
          </a:p>
          <a:p>
            <a:pPr algn="ctr"/>
            <a:r>
              <a:rPr lang="en-US" dirty="0">
                <a:latin typeface="Acherus Grotesque" panose="02000505000000020004" pitchFamily="50" charset="0"/>
              </a:rPr>
              <a:t>Radio Budget</a:t>
            </a:r>
          </a:p>
          <a:p>
            <a:pPr algn="ctr"/>
            <a:r>
              <a:rPr lang="en-US" dirty="0">
                <a:latin typeface="Acherus Grotesque" panose="02000505000000020004" pitchFamily="50" charset="0"/>
              </a:rPr>
              <a:t>Newspaper Budget</a:t>
            </a:r>
          </a:p>
        </p:txBody>
      </p:sp>
      <p:sp>
        <p:nvSpPr>
          <p:cNvPr id="8" name="Rectangle: Rounded Corners 7">
            <a:extLst>
              <a:ext uri="{FF2B5EF4-FFF2-40B4-BE49-F238E27FC236}">
                <a16:creationId xmlns:a16="http://schemas.microsoft.com/office/drawing/2014/main" id="{28FE7196-DCFD-44AE-A989-3E7F0CC15FCC}"/>
              </a:ext>
            </a:extLst>
          </p:cNvPr>
          <p:cNvSpPr/>
          <p:nvPr/>
        </p:nvSpPr>
        <p:spPr>
          <a:xfrm>
            <a:off x="7948864" y="3533272"/>
            <a:ext cx="2307766" cy="1295400"/>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latin typeface="Acherus Grotesque" panose="02000505000000020004" pitchFamily="50" charset="0"/>
              </a:rPr>
              <a:t>Outputs: </a:t>
            </a:r>
            <a:r>
              <a:rPr lang="en-US" dirty="0">
                <a:latin typeface="Acherus Grotesque" panose="02000505000000020004" pitchFamily="50" charset="0"/>
              </a:rPr>
              <a:t>Predicted Sales</a:t>
            </a:r>
          </a:p>
        </p:txBody>
      </p:sp>
      <p:sp>
        <p:nvSpPr>
          <p:cNvPr id="9" name="Arrow: Right 8">
            <a:extLst>
              <a:ext uri="{FF2B5EF4-FFF2-40B4-BE49-F238E27FC236}">
                <a16:creationId xmlns:a16="http://schemas.microsoft.com/office/drawing/2014/main" id="{644B90E5-8556-4101-8E2B-3A3C570F0B52}"/>
              </a:ext>
            </a:extLst>
          </p:cNvPr>
          <p:cNvSpPr/>
          <p:nvPr/>
        </p:nvSpPr>
        <p:spPr>
          <a:xfrm>
            <a:off x="4371714" y="4066671"/>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10" name="Arrow: Right 9">
            <a:extLst>
              <a:ext uri="{FF2B5EF4-FFF2-40B4-BE49-F238E27FC236}">
                <a16:creationId xmlns:a16="http://schemas.microsoft.com/office/drawing/2014/main" id="{D5A2DC40-01DC-4AC2-975C-9FB4AF2B3D70}"/>
              </a:ext>
            </a:extLst>
          </p:cNvPr>
          <p:cNvSpPr/>
          <p:nvPr/>
        </p:nvSpPr>
        <p:spPr>
          <a:xfrm>
            <a:off x="7278202" y="4066671"/>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11" name="Thought Bubble: Cloud 10">
            <a:extLst>
              <a:ext uri="{FF2B5EF4-FFF2-40B4-BE49-F238E27FC236}">
                <a16:creationId xmlns:a16="http://schemas.microsoft.com/office/drawing/2014/main" id="{F0ED8E6E-AEB8-47A4-8C34-3979C445002F}"/>
              </a:ext>
            </a:extLst>
          </p:cNvPr>
          <p:cNvSpPr/>
          <p:nvPr/>
        </p:nvSpPr>
        <p:spPr>
          <a:xfrm rot="5400000">
            <a:off x="10283850" y="4180401"/>
            <a:ext cx="1251859" cy="2307766"/>
          </a:xfrm>
          <a:prstGeom prst="cloudCallout">
            <a:avLst>
              <a:gd name="adj1" fmla="val -37015"/>
              <a:gd name="adj2" fmla="val 63003"/>
            </a:avLst>
          </a:prstGeom>
        </p:spPr>
        <p:style>
          <a:lnRef idx="2">
            <a:schemeClr val="accent4">
              <a:shade val="50000"/>
            </a:schemeClr>
          </a:lnRef>
          <a:fillRef idx="1">
            <a:schemeClr val="accent4"/>
          </a:fillRef>
          <a:effectRef idx="0">
            <a:schemeClr val="accent4"/>
          </a:effectRef>
          <a:fontRef idx="minor">
            <a:schemeClr val="lt1"/>
          </a:fontRef>
        </p:style>
        <p:txBody>
          <a:bodyPr vert="vert270" rtlCol="0" anchor="ctr"/>
          <a:lstStyle/>
          <a:p>
            <a:pPr algn="ctr"/>
            <a:r>
              <a:rPr lang="en-US" sz="1600" dirty="0">
                <a:latin typeface="Acherus Grotesque" panose="02000505000000020004" pitchFamily="50" charset="0"/>
              </a:rPr>
              <a:t>Dependent Variable or Response or Y</a:t>
            </a:r>
          </a:p>
        </p:txBody>
      </p:sp>
      <p:sp>
        <p:nvSpPr>
          <p:cNvPr id="12" name="Thought Bubble: Cloud 11">
            <a:extLst>
              <a:ext uri="{FF2B5EF4-FFF2-40B4-BE49-F238E27FC236}">
                <a16:creationId xmlns:a16="http://schemas.microsoft.com/office/drawing/2014/main" id="{F090421A-0839-45A7-939A-A54D6472216C}"/>
              </a:ext>
            </a:extLst>
          </p:cNvPr>
          <p:cNvSpPr/>
          <p:nvPr/>
        </p:nvSpPr>
        <p:spPr>
          <a:xfrm rot="16200000" flipH="1">
            <a:off x="455871" y="4371187"/>
            <a:ext cx="1491923" cy="2166257"/>
          </a:xfrm>
          <a:prstGeom prst="cloudCallout">
            <a:avLst>
              <a:gd name="adj1" fmla="val -35616"/>
              <a:gd name="adj2" fmla="val 58152"/>
            </a:avLst>
          </a:prstGeom>
        </p:spPr>
        <p:style>
          <a:lnRef idx="2">
            <a:schemeClr val="accent4">
              <a:shade val="50000"/>
            </a:schemeClr>
          </a:lnRef>
          <a:fillRef idx="1">
            <a:schemeClr val="accent4"/>
          </a:fillRef>
          <a:effectRef idx="0">
            <a:schemeClr val="accent4"/>
          </a:effectRef>
          <a:fontRef idx="minor">
            <a:schemeClr val="lt1"/>
          </a:fontRef>
        </p:style>
        <p:txBody>
          <a:bodyPr vert="vert" rtlCol="0" anchor="ctr"/>
          <a:lstStyle/>
          <a:p>
            <a:pPr algn="ctr"/>
            <a:r>
              <a:rPr lang="en-US" sz="1600" dirty="0">
                <a:latin typeface="Acherus Grotesque" panose="02000505000000020004" pitchFamily="50" charset="0"/>
              </a:rPr>
              <a:t>Independent Variables or Predictors or </a:t>
            </a:r>
            <a:r>
              <a:rPr lang="en-US" sz="1600" dirty="0" err="1">
                <a:latin typeface="Acherus Grotesque" panose="02000505000000020004" pitchFamily="50" charset="0"/>
              </a:rPr>
              <a:t>Xs</a:t>
            </a:r>
            <a:endParaRPr lang="en-US" sz="1600" dirty="0">
              <a:latin typeface="Acherus Grotesque" panose="02000505000000020004" pitchFamily="50" charset="0"/>
            </a:endParaRPr>
          </a:p>
        </p:txBody>
      </p:sp>
      <p:sp>
        <p:nvSpPr>
          <p:cNvPr id="13" name="Thought Bubble: Cloud 12">
            <a:extLst>
              <a:ext uri="{FF2B5EF4-FFF2-40B4-BE49-F238E27FC236}">
                <a16:creationId xmlns:a16="http://schemas.microsoft.com/office/drawing/2014/main" id="{81800EFA-1D26-4715-8FDF-3CC60B39E1EF}"/>
              </a:ext>
            </a:extLst>
          </p:cNvPr>
          <p:cNvSpPr/>
          <p:nvPr/>
        </p:nvSpPr>
        <p:spPr>
          <a:xfrm rot="16200000" flipH="1">
            <a:off x="4418572" y="4344689"/>
            <a:ext cx="1251859" cy="2760730"/>
          </a:xfrm>
          <a:prstGeom prst="cloudCallout">
            <a:avLst>
              <a:gd name="adj1" fmla="val -63442"/>
              <a:gd name="adj2" fmla="val -35869"/>
            </a:avLst>
          </a:prstGeom>
        </p:spPr>
        <p:style>
          <a:lnRef idx="2">
            <a:schemeClr val="accent4">
              <a:shade val="50000"/>
            </a:schemeClr>
          </a:lnRef>
          <a:fillRef idx="1">
            <a:schemeClr val="accent4"/>
          </a:fillRef>
          <a:effectRef idx="0">
            <a:schemeClr val="accent4"/>
          </a:effectRef>
          <a:fontRef idx="minor">
            <a:schemeClr val="lt1"/>
          </a:fontRef>
        </p:style>
        <p:txBody>
          <a:bodyPr vert="vert" rtlCol="0" anchor="ctr"/>
          <a:lstStyle/>
          <a:p>
            <a:pPr algn="ctr"/>
            <a:r>
              <a:rPr lang="en-US" sz="1600" dirty="0">
                <a:latin typeface="Acherus Grotesque" panose="02000505000000020004" pitchFamily="50" charset="0"/>
              </a:rPr>
              <a:t>Also called </a:t>
            </a:r>
            <a:r>
              <a:rPr lang="en-US" sz="1600" b="1" u="sng" dirty="0">
                <a:latin typeface="Acherus Grotesque" panose="02000505000000020004" pitchFamily="50" charset="0"/>
              </a:rPr>
              <a:t>Features</a:t>
            </a:r>
            <a:r>
              <a:rPr lang="en-US" sz="1600" dirty="0">
                <a:latin typeface="Acherus Grotesque" panose="02000505000000020004" pitchFamily="50" charset="0"/>
              </a:rPr>
              <a:t> in Machine Learning</a:t>
            </a:r>
          </a:p>
        </p:txBody>
      </p:sp>
    </p:spTree>
    <p:extLst>
      <p:ext uri="{BB962C8B-B14F-4D97-AF65-F5344CB8AC3E}">
        <p14:creationId xmlns:p14="http://schemas.microsoft.com/office/powerpoint/2010/main" val="4022680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1000"/>
                                  </p:stCondLst>
                                  <p:childTnLst>
                                    <p:set>
                                      <p:cBhvr>
                                        <p:cTn id="13" dur="1" fill="hold">
                                          <p:stCondLst>
                                            <p:cond delay="0"/>
                                          </p:stCondLst>
                                        </p:cTn>
                                        <p:tgtEl>
                                          <p:spTgt spid="12"/>
                                        </p:tgtEl>
                                        <p:attrNameLst>
                                          <p:attrName>style.visibility</p:attrName>
                                        </p:attrNameLst>
                                      </p:cBhvr>
                                      <p:to>
                                        <p:strVal val="visible"/>
                                      </p:to>
                                    </p:set>
                                  </p:childTnLst>
                                </p:cTn>
                              </p:par>
                            </p:childTnLst>
                          </p:cTn>
                        </p:par>
                        <p:par>
                          <p:cTn id="14" fill="hold">
                            <p:stCondLst>
                              <p:cond delay="1000"/>
                            </p:stCondLst>
                            <p:childTnLst>
                              <p:par>
                                <p:cTn id="15" presetID="1" presetClass="entr" presetSubtype="0" fill="hold" grpId="0" nodeType="afterEffect">
                                  <p:stCondLst>
                                    <p:cond delay="100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1000"/>
                                  </p:stCondLst>
                                  <p:childTnLst>
                                    <p:set>
                                      <p:cBhvr>
                                        <p:cTn id="3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P spid="7" grpId="0" animBg="1"/>
      <p:bldP spid="8" grpId="0" animBg="1"/>
      <p:bldP spid="9" grpId="0" animBg="1"/>
      <p:bldP spid="10" grpId="0" animBg="1"/>
      <p:bldP spid="11" grpId="0" animBg="1"/>
      <p:bldP spid="12" grpId="0"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9579A-986D-4E37-A45A-A1B8C76E11C8}"/>
              </a:ext>
            </a:extLst>
          </p:cNvPr>
          <p:cNvSpPr>
            <a:spLocks noGrp="1"/>
          </p:cNvSpPr>
          <p:nvPr>
            <p:ph type="title"/>
          </p:nvPr>
        </p:nvSpPr>
        <p:spPr/>
        <p:txBody>
          <a:bodyPr/>
          <a:lstStyle/>
          <a:p>
            <a:r>
              <a:rPr lang="en-US" dirty="0"/>
              <a:t>Linear regression is supervised ML you likely have done before</a:t>
            </a:r>
          </a:p>
        </p:txBody>
      </p:sp>
      <p:sp>
        <p:nvSpPr>
          <p:cNvPr id="6" name="Content Placeholder 5">
            <a:extLst>
              <a:ext uri="{FF2B5EF4-FFF2-40B4-BE49-F238E27FC236}">
                <a16:creationId xmlns:a16="http://schemas.microsoft.com/office/drawing/2014/main" id="{81C3345F-F2DF-4D52-90D9-3030F696D474}"/>
              </a:ext>
            </a:extLst>
          </p:cNvPr>
          <p:cNvSpPr>
            <a:spLocks noGrp="1"/>
          </p:cNvSpPr>
          <p:nvPr>
            <p:ph sz="half" idx="1"/>
          </p:nvPr>
        </p:nvSpPr>
        <p:spPr/>
        <p:txBody>
          <a:bodyPr>
            <a:normAutofit fontScale="92500"/>
          </a:bodyPr>
          <a:lstStyle/>
          <a:p>
            <a:r>
              <a:rPr lang="en-US" dirty="0"/>
              <a:t>A linear regression model is an equation  that describes the linear relationship between a continuous response variable (y=dependent) and one or more continuous input variables (x=independent).</a:t>
            </a:r>
          </a:p>
          <a:p>
            <a:r>
              <a:rPr lang="en-US" dirty="0"/>
              <a:t>If there is one x variable, it is referred to as a </a:t>
            </a:r>
            <a:r>
              <a:rPr lang="en-US" b="1" dirty="0">
                <a:solidFill>
                  <a:schemeClr val="accent1"/>
                </a:solidFill>
              </a:rPr>
              <a:t>Simple Linear Regression (SLR)</a:t>
            </a:r>
            <a:r>
              <a:rPr lang="en-US" dirty="0"/>
              <a:t>.</a:t>
            </a:r>
          </a:p>
          <a:p>
            <a:r>
              <a:rPr lang="en-US" dirty="0"/>
              <a:t>If there is more than one x variable, it is referred to as </a:t>
            </a:r>
            <a:r>
              <a:rPr lang="en-US" b="1" dirty="0">
                <a:solidFill>
                  <a:schemeClr val="accent1"/>
                </a:solidFill>
              </a:rPr>
              <a:t>Multiple Linear Regression (MLR)</a:t>
            </a:r>
            <a:r>
              <a:rPr lang="en-US" dirty="0"/>
              <a:t>.</a:t>
            </a:r>
          </a:p>
        </p:txBody>
      </p:sp>
      <p:sp>
        <p:nvSpPr>
          <p:cNvPr id="4" name="Footer Placeholder 3">
            <a:extLst>
              <a:ext uri="{FF2B5EF4-FFF2-40B4-BE49-F238E27FC236}">
                <a16:creationId xmlns:a16="http://schemas.microsoft.com/office/drawing/2014/main" id="{9274220E-CAFB-4B0D-92B7-EF80AB5F03BD}"/>
              </a:ext>
            </a:extLst>
          </p:cNvPr>
          <p:cNvSpPr>
            <a:spLocks noGrp="1"/>
          </p:cNvSpPr>
          <p:nvPr>
            <p:ph type="ftr" sz="quarter" idx="11"/>
          </p:nvPr>
        </p:nvSpPr>
        <p:spPr/>
        <p:txBody>
          <a:bodyPr/>
          <a:lstStyle/>
          <a:p>
            <a:r>
              <a:rPr lang="en-US"/>
              <a:t>Introduction to Machine Learning</a:t>
            </a:r>
            <a:endParaRPr lang="en-US" dirty="0"/>
          </a:p>
        </p:txBody>
      </p:sp>
      <p:sp>
        <p:nvSpPr>
          <p:cNvPr id="5" name="Slide Number Placeholder 4">
            <a:extLst>
              <a:ext uri="{FF2B5EF4-FFF2-40B4-BE49-F238E27FC236}">
                <a16:creationId xmlns:a16="http://schemas.microsoft.com/office/drawing/2014/main" id="{554C57EB-774C-441A-B4CC-2FE2B1FCEA8A}"/>
              </a:ext>
            </a:extLst>
          </p:cNvPr>
          <p:cNvSpPr>
            <a:spLocks noGrp="1"/>
          </p:cNvSpPr>
          <p:nvPr>
            <p:ph type="sldNum" sz="quarter" idx="12"/>
          </p:nvPr>
        </p:nvSpPr>
        <p:spPr/>
        <p:txBody>
          <a:bodyPr/>
          <a:lstStyle/>
          <a:p>
            <a:fld id="{8E06CFEE-053A-4A40-A88B-A288F0289482}" type="slidenum">
              <a:rPr lang="en-US" smtClean="0"/>
              <a:t>26</a:t>
            </a:fld>
            <a:endParaRPr lang="en-US"/>
          </a:p>
        </p:txBody>
      </p:sp>
      <p:pic>
        <p:nvPicPr>
          <p:cNvPr id="8" name="Google Shape;272;p18" descr="https://alexisalulemacom.files.wordpress.com/2018/01/linear_regression.png">
            <a:extLst>
              <a:ext uri="{FF2B5EF4-FFF2-40B4-BE49-F238E27FC236}">
                <a16:creationId xmlns:a16="http://schemas.microsoft.com/office/drawing/2014/main" id="{101431DB-A16D-4F04-94AA-01F8F2C2186E}"/>
              </a:ext>
            </a:extLst>
          </p:cNvPr>
          <p:cNvPicPr preferRelativeResize="0">
            <a:picLocks noGrp="1" noChangeAspect="1"/>
          </p:cNvPicPr>
          <p:nvPr>
            <p:ph sz="half" idx="2"/>
          </p:nvPr>
        </p:nvPicPr>
        <p:blipFill rotWithShape="1">
          <a:blip r:embed="rId3">
            <a:alphaModFix/>
          </a:blip>
          <a:srcRect/>
          <a:stretch/>
        </p:blipFill>
        <p:spPr>
          <a:xfrm>
            <a:off x="6792572" y="1606464"/>
            <a:ext cx="4897926" cy="3657600"/>
          </a:xfrm>
          <a:prstGeom prst="rect">
            <a:avLst/>
          </a:prstGeom>
          <a:noFill/>
          <a:ln>
            <a:noFill/>
          </a:ln>
        </p:spPr>
      </p:pic>
      <p:sp>
        <p:nvSpPr>
          <p:cNvPr id="9" name="TextBox 8">
            <a:extLst>
              <a:ext uri="{FF2B5EF4-FFF2-40B4-BE49-F238E27FC236}">
                <a16:creationId xmlns:a16="http://schemas.microsoft.com/office/drawing/2014/main" id="{BEF67B66-37F1-4597-BEFB-FCBFF0F6B6C0}"/>
              </a:ext>
            </a:extLst>
          </p:cNvPr>
          <p:cNvSpPr txBox="1"/>
          <p:nvPr/>
        </p:nvSpPr>
        <p:spPr>
          <a:xfrm>
            <a:off x="9241535" y="5212846"/>
            <a:ext cx="338554" cy="369332"/>
          </a:xfrm>
          <a:prstGeom prst="rect">
            <a:avLst/>
          </a:prstGeom>
          <a:noFill/>
        </p:spPr>
        <p:txBody>
          <a:bodyPr wrap="none" rtlCol="0">
            <a:spAutoFit/>
          </a:bodyPr>
          <a:lstStyle/>
          <a:p>
            <a:pPr algn="ctr"/>
            <a:r>
              <a:rPr lang="en-US" dirty="0">
                <a:latin typeface="Acherus Grotesque" panose="02000505000000020004" pitchFamily="50" charset="0"/>
              </a:rPr>
              <a:t>X</a:t>
            </a:r>
          </a:p>
        </p:txBody>
      </p:sp>
      <p:sp>
        <p:nvSpPr>
          <p:cNvPr id="10" name="TextBox 9">
            <a:extLst>
              <a:ext uri="{FF2B5EF4-FFF2-40B4-BE49-F238E27FC236}">
                <a16:creationId xmlns:a16="http://schemas.microsoft.com/office/drawing/2014/main" id="{9DE88412-1FB8-424F-9CF1-2A524BF22622}"/>
              </a:ext>
            </a:extLst>
          </p:cNvPr>
          <p:cNvSpPr txBox="1"/>
          <p:nvPr/>
        </p:nvSpPr>
        <p:spPr>
          <a:xfrm>
            <a:off x="6454018" y="3244334"/>
            <a:ext cx="338554" cy="369332"/>
          </a:xfrm>
          <a:prstGeom prst="rect">
            <a:avLst/>
          </a:prstGeom>
          <a:noFill/>
        </p:spPr>
        <p:txBody>
          <a:bodyPr wrap="none" rtlCol="0">
            <a:spAutoFit/>
          </a:bodyPr>
          <a:lstStyle/>
          <a:p>
            <a:pPr algn="ctr"/>
            <a:r>
              <a:rPr lang="en-US" dirty="0">
                <a:latin typeface="Acherus Grotesque" panose="02000505000000020004" pitchFamily="50" charset="0"/>
              </a:rPr>
              <a:t>Y</a:t>
            </a:r>
          </a:p>
        </p:txBody>
      </p:sp>
    </p:spTree>
    <p:extLst>
      <p:ext uri="{BB962C8B-B14F-4D97-AF65-F5344CB8AC3E}">
        <p14:creationId xmlns:p14="http://schemas.microsoft.com/office/powerpoint/2010/main" val="1338180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AED52399-7ED5-42E7-A1AA-AB36292B2781}"/>
              </a:ext>
            </a:extLst>
          </p:cNvPr>
          <p:cNvGrpSpPr/>
          <p:nvPr/>
        </p:nvGrpSpPr>
        <p:grpSpPr>
          <a:xfrm>
            <a:off x="1456181" y="1962479"/>
            <a:ext cx="5236480" cy="3975714"/>
            <a:chOff x="886647" y="1935900"/>
            <a:chExt cx="5236480" cy="3975714"/>
          </a:xfrm>
        </p:grpSpPr>
        <p:pic>
          <p:nvPicPr>
            <p:cNvPr id="49" name="Google Shape;272;p18" descr="https://alexisalulemacom.files.wordpress.com/2018/01/linear_regression.png">
              <a:extLst>
                <a:ext uri="{FF2B5EF4-FFF2-40B4-BE49-F238E27FC236}">
                  <a16:creationId xmlns:a16="http://schemas.microsoft.com/office/drawing/2014/main" id="{673F630C-47A3-4BBA-97AE-4E818F3152C9}"/>
                </a:ext>
              </a:extLst>
            </p:cNvPr>
            <p:cNvPicPr preferRelativeResize="0">
              <a:picLocks noChangeAspect="1"/>
            </p:cNvPicPr>
            <p:nvPr/>
          </p:nvPicPr>
          <p:blipFill rotWithShape="1">
            <a:blip r:embed="rId3">
              <a:alphaModFix/>
            </a:blip>
            <a:srcRect/>
            <a:stretch/>
          </p:blipFill>
          <p:spPr>
            <a:xfrm>
              <a:off x="1225201" y="1935900"/>
              <a:ext cx="4897926" cy="3657600"/>
            </a:xfrm>
            <a:prstGeom prst="rect">
              <a:avLst/>
            </a:prstGeom>
            <a:noFill/>
            <a:ln>
              <a:noFill/>
            </a:ln>
          </p:spPr>
        </p:pic>
        <p:sp>
          <p:nvSpPr>
            <p:cNvPr id="50" name="TextBox 49">
              <a:extLst>
                <a:ext uri="{FF2B5EF4-FFF2-40B4-BE49-F238E27FC236}">
                  <a16:creationId xmlns:a16="http://schemas.microsoft.com/office/drawing/2014/main" id="{6AE21547-6FB7-4DD7-88EA-5C866097C840}"/>
                </a:ext>
              </a:extLst>
            </p:cNvPr>
            <p:cNvSpPr txBox="1"/>
            <p:nvPr/>
          </p:nvSpPr>
          <p:spPr>
            <a:xfrm>
              <a:off x="3674164" y="5542282"/>
              <a:ext cx="338554" cy="369332"/>
            </a:xfrm>
            <a:prstGeom prst="rect">
              <a:avLst/>
            </a:prstGeom>
            <a:noFill/>
          </p:spPr>
          <p:txBody>
            <a:bodyPr wrap="none" rtlCol="0">
              <a:spAutoFit/>
            </a:bodyPr>
            <a:lstStyle/>
            <a:p>
              <a:pPr algn="ctr"/>
              <a:r>
                <a:rPr lang="en-US" dirty="0">
                  <a:latin typeface="Acherus Grotesque" panose="02000505000000020004" pitchFamily="50" charset="0"/>
                </a:rPr>
                <a:t>X</a:t>
              </a:r>
            </a:p>
          </p:txBody>
        </p:sp>
        <p:sp>
          <p:nvSpPr>
            <p:cNvPr id="51" name="TextBox 50">
              <a:extLst>
                <a:ext uri="{FF2B5EF4-FFF2-40B4-BE49-F238E27FC236}">
                  <a16:creationId xmlns:a16="http://schemas.microsoft.com/office/drawing/2014/main" id="{DCCFC6A0-79D5-48FC-A475-F4737759DCB4}"/>
                </a:ext>
              </a:extLst>
            </p:cNvPr>
            <p:cNvSpPr txBox="1"/>
            <p:nvPr/>
          </p:nvSpPr>
          <p:spPr>
            <a:xfrm>
              <a:off x="886647" y="3573770"/>
              <a:ext cx="338554" cy="369332"/>
            </a:xfrm>
            <a:prstGeom prst="rect">
              <a:avLst/>
            </a:prstGeom>
            <a:noFill/>
          </p:spPr>
          <p:txBody>
            <a:bodyPr wrap="none" rtlCol="0">
              <a:spAutoFit/>
            </a:bodyPr>
            <a:lstStyle/>
            <a:p>
              <a:pPr algn="ctr"/>
              <a:r>
                <a:rPr lang="en-US" dirty="0">
                  <a:latin typeface="Acherus Grotesque" panose="02000505000000020004" pitchFamily="50" charset="0"/>
                </a:rPr>
                <a:t>Y</a:t>
              </a:r>
            </a:p>
          </p:txBody>
        </p:sp>
      </p:grpSp>
      <p:sp>
        <p:nvSpPr>
          <p:cNvPr id="2" name="Title 1">
            <a:extLst>
              <a:ext uri="{FF2B5EF4-FFF2-40B4-BE49-F238E27FC236}">
                <a16:creationId xmlns:a16="http://schemas.microsoft.com/office/drawing/2014/main" id="{C506E0AA-08EF-4E80-93DF-B8A60564292F}"/>
              </a:ext>
            </a:extLst>
          </p:cNvPr>
          <p:cNvSpPr>
            <a:spLocks noGrp="1"/>
          </p:cNvSpPr>
          <p:nvPr>
            <p:ph type="title"/>
          </p:nvPr>
        </p:nvSpPr>
        <p:spPr/>
        <p:txBody>
          <a:bodyPr/>
          <a:lstStyle/>
          <a:p>
            <a:r>
              <a:rPr lang="en-US" dirty="0"/>
              <a:t>The SLR straight line model</a:t>
            </a:r>
          </a:p>
        </p:txBody>
      </p:sp>
      <p:sp>
        <p:nvSpPr>
          <p:cNvPr id="4" name="Footer Placeholder 3">
            <a:extLst>
              <a:ext uri="{FF2B5EF4-FFF2-40B4-BE49-F238E27FC236}">
                <a16:creationId xmlns:a16="http://schemas.microsoft.com/office/drawing/2014/main" id="{4143FEC2-E899-47DF-81E7-3FCB7DD506DB}"/>
              </a:ext>
            </a:extLst>
          </p:cNvPr>
          <p:cNvSpPr>
            <a:spLocks noGrp="1"/>
          </p:cNvSpPr>
          <p:nvPr>
            <p:ph type="ftr" sz="quarter" idx="11"/>
          </p:nvPr>
        </p:nvSpPr>
        <p:spPr/>
        <p:txBody>
          <a:bodyPr/>
          <a:lstStyle/>
          <a:p>
            <a:r>
              <a:rPr lang="en-US"/>
              <a:t>Introduction to Machine Learning</a:t>
            </a:r>
            <a:endParaRPr lang="en-US" dirty="0"/>
          </a:p>
        </p:txBody>
      </p:sp>
      <mc:AlternateContent xmlns:mc="http://schemas.openxmlformats.org/markup-compatibility/2006" xmlns:a14="http://schemas.microsoft.com/office/drawing/2010/main">
        <mc:Choice Requires="a14">
          <p:sp>
            <p:nvSpPr>
              <p:cNvPr id="44" name="Google Shape;320;p19">
                <a:extLst>
                  <a:ext uri="{FF2B5EF4-FFF2-40B4-BE49-F238E27FC236}">
                    <a16:creationId xmlns:a16="http://schemas.microsoft.com/office/drawing/2014/main" id="{AE496E55-776E-4CF1-9908-6FB55B95813F}"/>
                  </a:ext>
                </a:extLst>
              </p:cNvPr>
              <p:cNvSpPr txBox="1"/>
              <p:nvPr/>
            </p:nvSpPr>
            <p:spPr>
              <a:xfrm>
                <a:off x="1502244" y="1351165"/>
                <a:ext cx="5912709" cy="584735"/>
              </a:xfrm>
              <a:prstGeom prst="rect">
                <a:avLst/>
              </a:prstGeom>
              <a:noFill/>
              <a:ln>
                <a:noFill/>
              </a:ln>
            </p:spPr>
            <p:txBody>
              <a:bodyPr spcFirstLastPara="1" wrap="square" lIns="91433" tIns="45700" rIns="91433" bIns="45700" anchor="t" anchorCtr="0">
                <a:spAutoFit/>
              </a:bodyPr>
              <a:lstStyle/>
              <a:p>
                <a:pPr>
                  <a:buClr>
                    <a:srgbClr val="000000"/>
                  </a:buClr>
                  <a:buSzPts val="2400"/>
                </a:pPr>
                <a:r>
                  <a:rPr lang="en" sz="3200" dirty="0">
                    <a:solidFill>
                      <a:schemeClr val="dk1"/>
                    </a:solidFill>
                    <a:latin typeface="Arial"/>
                    <a:ea typeface="Arial"/>
                    <a:cs typeface="Arial"/>
                    <a:sym typeface="Arial"/>
                  </a:rPr>
                  <a:t>Equation: </a:t>
                </a:r>
                <a14:m>
                  <m:oMath xmlns:m="http://schemas.openxmlformats.org/officeDocument/2006/math">
                    <m:sSub>
                      <m:sSubPr>
                        <m:ctrlPr>
                          <a:rPr lang="en" sz="3200" i="1" smtClean="0">
                            <a:solidFill>
                              <a:schemeClr val="dk1"/>
                            </a:solidFill>
                            <a:latin typeface="Cambria Math" panose="02040503050406030204" pitchFamily="18" charset="0"/>
                            <a:cs typeface="Arial"/>
                            <a:sym typeface="Arial"/>
                          </a:rPr>
                        </m:ctrlPr>
                      </m:sSubPr>
                      <m:e>
                        <m:r>
                          <a:rPr lang="en-US" sz="3200" b="0" i="1" smtClean="0">
                            <a:solidFill>
                              <a:schemeClr val="dk1"/>
                            </a:solidFill>
                            <a:latin typeface="Cambria Math" panose="02040503050406030204" pitchFamily="18" charset="0"/>
                            <a:cs typeface="Arial"/>
                            <a:sym typeface="Arial"/>
                          </a:rPr>
                          <m:t>𝑦</m:t>
                        </m:r>
                      </m:e>
                      <m:sub>
                        <m:r>
                          <a:rPr lang="en-US" sz="3200" b="0" i="1" smtClean="0">
                            <a:solidFill>
                              <a:schemeClr val="dk1"/>
                            </a:solidFill>
                            <a:latin typeface="Cambria Math" panose="02040503050406030204" pitchFamily="18" charset="0"/>
                            <a:cs typeface="Arial"/>
                            <a:sym typeface="Arial"/>
                          </a:rPr>
                          <m:t>𝑖</m:t>
                        </m:r>
                      </m:sub>
                    </m:sSub>
                    <m:r>
                      <a:rPr lang="en-US" sz="3200" b="0" i="1" smtClean="0">
                        <a:solidFill>
                          <a:schemeClr val="dk1"/>
                        </a:solidFill>
                        <a:latin typeface="Cambria Math" panose="02040503050406030204" pitchFamily="18" charset="0"/>
                        <a:cs typeface="Arial"/>
                        <a:sym typeface="Arial"/>
                      </a:rPr>
                      <m:t>=</m:t>
                    </m:r>
                    <m:sSub>
                      <m:sSubPr>
                        <m:ctrlPr>
                          <a:rPr lang="en-US" sz="3200" b="0" i="1" smtClean="0">
                            <a:solidFill>
                              <a:schemeClr val="dk1"/>
                            </a:solidFill>
                            <a:latin typeface="Cambria Math" panose="02040503050406030204" pitchFamily="18" charset="0"/>
                            <a:cs typeface="Arial"/>
                            <a:sym typeface="Arial"/>
                          </a:rPr>
                        </m:ctrlPr>
                      </m:sSubPr>
                      <m:e>
                        <m:r>
                          <a:rPr lang="en-US" sz="3200" b="0" i="1" smtClean="0">
                            <a:solidFill>
                              <a:schemeClr val="dk1"/>
                            </a:solidFill>
                            <a:latin typeface="Cambria Math" panose="02040503050406030204" pitchFamily="18" charset="0"/>
                            <a:ea typeface="Cambria Math" panose="02040503050406030204" pitchFamily="18" charset="0"/>
                            <a:cs typeface="Arial"/>
                            <a:sym typeface="Arial"/>
                          </a:rPr>
                          <m:t>𝛽</m:t>
                        </m:r>
                      </m:e>
                      <m:sub>
                        <m:r>
                          <a:rPr lang="en-US" sz="3200" b="0" i="1" smtClean="0">
                            <a:solidFill>
                              <a:schemeClr val="dk1"/>
                            </a:solidFill>
                            <a:latin typeface="Cambria Math" panose="02040503050406030204" pitchFamily="18" charset="0"/>
                            <a:cs typeface="Arial"/>
                            <a:sym typeface="Arial"/>
                          </a:rPr>
                          <m:t>0</m:t>
                        </m:r>
                      </m:sub>
                    </m:sSub>
                    <m:r>
                      <a:rPr lang="en-US" sz="3200" b="0" i="1" smtClean="0">
                        <a:solidFill>
                          <a:schemeClr val="dk1"/>
                        </a:solidFill>
                        <a:latin typeface="Cambria Math" panose="02040503050406030204" pitchFamily="18" charset="0"/>
                        <a:cs typeface="Arial"/>
                        <a:sym typeface="Arial"/>
                      </a:rPr>
                      <m:t>+</m:t>
                    </m:r>
                    <m:sSub>
                      <m:sSubPr>
                        <m:ctrlPr>
                          <a:rPr lang="en-US" sz="3200" b="0" i="1" smtClean="0">
                            <a:solidFill>
                              <a:schemeClr val="dk1"/>
                            </a:solidFill>
                            <a:latin typeface="Cambria Math" panose="02040503050406030204" pitchFamily="18" charset="0"/>
                            <a:cs typeface="Arial"/>
                            <a:sym typeface="Arial"/>
                          </a:rPr>
                        </m:ctrlPr>
                      </m:sSubPr>
                      <m:e>
                        <m:r>
                          <a:rPr lang="en-US" sz="3200" b="0" i="1" smtClean="0">
                            <a:solidFill>
                              <a:schemeClr val="dk1"/>
                            </a:solidFill>
                            <a:latin typeface="Cambria Math" panose="02040503050406030204" pitchFamily="18" charset="0"/>
                            <a:ea typeface="Cambria Math" panose="02040503050406030204" pitchFamily="18" charset="0"/>
                            <a:cs typeface="Arial"/>
                            <a:sym typeface="Arial"/>
                          </a:rPr>
                          <m:t>𝛽</m:t>
                        </m:r>
                      </m:e>
                      <m:sub>
                        <m:r>
                          <a:rPr lang="en-US" sz="3200" b="0" i="1" smtClean="0">
                            <a:solidFill>
                              <a:schemeClr val="dk1"/>
                            </a:solidFill>
                            <a:latin typeface="Cambria Math" panose="02040503050406030204" pitchFamily="18" charset="0"/>
                            <a:cs typeface="Arial"/>
                            <a:sym typeface="Arial"/>
                          </a:rPr>
                          <m:t>𝑖</m:t>
                        </m:r>
                      </m:sub>
                    </m:sSub>
                    <m:sSub>
                      <m:sSubPr>
                        <m:ctrlPr>
                          <a:rPr lang="en-US" sz="3200" b="0" i="1" smtClean="0">
                            <a:solidFill>
                              <a:schemeClr val="dk1"/>
                            </a:solidFill>
                            <a:latin typeface="Cambria Math" panose="02040503050406030204" pitchFamily="18" charset="0"/>
                            <a:cs typeface="Arial"/>
                            <a:sym typeface="Arial"/>
                          </a:rPr>
                        </m:ctrlPr>
                      </m:sSubPr>
                      <m:e>
                        <m:r>
                          <a:rPr lang="en-US" sz="3200" b="0" i="1" smtClean="0">
                            <a:solidFill>
                              <a:schemeClr val="dk1"/>
                            </a:solidFill>
                            <a:latin typeface="Cambria Math" panose="02040503050406030204" pitchFamily="18" charset="0"/>
                            <a:cs typeface="Arial"/>
                            <a:sym typeface="Arial"/>
                          </a:rPr>
                          <m:t>𝑥</m:t>
                        </m:r>
                      </m:e>
                      <m:sub>
                        <m:r>
                          <a:rPr lang="en-US" sz="3200" b="0" i="1" smtClean="0">
                            <a:solidFill>
                              <a:schemeClr val="dk1"/>
                            </a:solidFill>
                            <a:latin typeface="Cambria Math" panose="02040503050406030204" pitchFamily="18" charset="0"/>
                            <a:cs typeface="Arial"/>
                            <a:sym typeface="Arial"/>
                          </a:rPr>
                          <m:t>𝑖</m:t>
                        </m:r>
                      </m:sub>
                    </m:sSub>
                    <m:r>
                      <a:rPr lang="en-US" sz="3200" b="0" i="1" smtClean="0">
                        <a:solidFill>
                          <a:schemeClr val="dk1"/>
                        </a:solidFill>
                        <a:latin typeface="Cambria Math" panose="02040503050406030204" pitchFamily="18" charset="0"/>
                        <a:cs typeface="Arial"/>
                        <a:sym typeface="Arial"/>
                      </a:rPr>
                      <m:t>+</m:t>
                    </m:r>
                    <m:sSub>
                      <m:sSubPr>
                        <m:ctrlPr>
                          <a:rPr lang="en-US" sz="3200" b="0" i="1" smtClean="0">
                            <a:solidFill>
                              <a:schemeClr val="dk1"/>
                            </a:solidFill>
                            <a:latin typeface="Cambria Math" panose="02040503050406030204" pitchFamily="18" charset="0"/>
                            <a:cs typeface="Arial"/>
                            <a:sym typeface="Arial"/>
                          </a:rPr>
                        </m:ctrlPr>
                      </m:sSubPr>
                      <m:e>
                        <m:r>
                          <a:rPr lang="en-US" sz="3200" b="0" i="1" smtClean="0">
                            <a:solidFill>
                              <a:schemeClr val="dk1"/>
                            </a:solidFill>
                            <a:latin typeface="Cambria Math" panose="02040503050406030204" pitchFamily="18" charset="0"/>
                            <a:ea typeface="Cambria Math" panose="02040503050406030204" pitchFamily="18" charset="0"/>
                            <a:cs typeface="Arial"/>
                            <a:sym typeface="Arial"/>
                          </a:rPr>
                          <m:t>𝜀</m:t>
                        </m:r>
                      </m:e>
                      <m:sub>
                        <m:r>
                          <a:rPr lang="en-US" sz="3200" b="0" i="1" smtClean="0">
                            <a:solidFill>
                              <a:schemeClr val="dk1"/>
                            </a:solidFill>
                            <a:latin typeface="Cambria Math" panose="02040503050406030204" pitchFamily="18" charset="0"/>
                            <a:cs typeface="Arial"/>
                            <a:sym typeface="Arial"/>
                          </a:rPr>
                          <m:t>𝑖</m:t>
                        </m:r>
                      </m:sub>
                    </m:sSub>
                  </m:oMath>
                </a14:m>
                <a:endParaRPr sz="1467" dirty="0">
                  <a:solidFill>
                    <a:srgbClr val="000000"/>
                  </a:solidFill>
                  <a:latin typeface="Arial"/>
                  <a:ea typeface="Arial"/>
                  <a:cs typeface="Arial"/>
                  <a:sym typeface="Arial"/>
                </a:endParaRPr>
              </a:p>
            </p:txBody>
          </p:sp>
        </mc:Choice>
        <mc:Fallback xmlns="">
          <p:sp>
            <p:nvSpPr>
              <p:cNvPr id="44" name="Google Shape;320;p19">
                <a:extLst>
                  <a:ext uri="{FF2B5EF4-FFF2-40B4-BE49-F238E27FC236}">
                    <a16:creationId xmlns:a16="http://schemas.microsoft.com/office/drawing/2014/main" id="{AE496E55-776E-4CF1-9908-6FB55B95813F}"/>
                  </a:ext>
                </a:extLst>
              </p:cNvPr>
              <p:cNvSpPr txBox="1">
                <a:spLocks noRot="1" noChangeAspect="1" noMove="1" noResize="1" noEditPoints="1" noAdjustHandles="1" noChangeArrowheads="1" noChangeShapeType="1" noTextEdit="1"/>
              </p:cNvSpPr>
              <p:nvPr/>
            </p:nvSpPr>
            <p:spPr>
              <a:xfrm>
                <a:off x="1502244" y="1351165"/>
                <a:ext cx="5912709" cy="584735"/>
              </a:xfrm>
              <a:prstGeom prst="rect">
                <a:avLst/>
              </a:prstGeom>
              <a:blipFill>
                <a:blip r:embed="rId4"/>
                <a:stretch>
                  <a:fillRect l="-2577" t="-13542" b="-33333"/>
                </a:stretch>
              </a:blipFill>
              <a:ln>
                <a:noFill/>
              </a:ln>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BC8913D4-BFA1-42A9-A813-B6A762EC8AF4}"/>
              </a:ext>
            </a:extLst>
          </p:cNvPr>
          <p:cNvSpPr>
            <a:spLocks noGrp="1"/>
          </p:cNvSpPr>
          <p:nvPr>
            <p:ph type="sldNum" sz="quarter" idx="12"/>
          </p:nvPr>
        </p:nvSpPr>
        <p:spPr/>
        <p:txBody>
          <a:bodyPr/>
          <a:lstStyle/>
          <a:p>
            <a:fld id="{8E06CFEE-053A-4A40-A88B-A288F0289482}" type="slidenum">
              <a:rPr lang="en-US" smtClean="0"/>
              <a:t>27</a:t>
            </a:fld>
            <a:endParaRPr lang="en-US"/>
          </a:p>
        </p:txBody>
      </p:sp>
      <p:sp>
        <p:nvSpPr>
          <p:cNvPr id="45" name="Google Shape;321;p19">
            <a:extLst>
              <a:ext uri="{FF2B5EF4-FFF2-40B4-BE49-F238E27FC236}">
                <a16:creationId xmlns:a16="http://schemas.microsoft.com/office/drawing/2014/main" id="{9A1C41FD-A657-40B6-BFF4-84B8A265FFE1}"/>
              </a:ext>
            </a:extLst>
          </p:cNvPr>
          <p:cNvSpPr/>
          <p:nvPr/>
        </p:nvSpPr>
        <p:spPr>
          <a:xfrm>
            <a:off x="242616" y="5767585"/>
            <a:ext cx="3781346" cy="634810"/>
          </a:xfrm>
          <a:prstGeom prst="rect">
            <a:avLst/>
          </a:prstGeom>
          <a:solidFill>
            <a:schemeClr val="lt1"/>
          </a:solidFill>
          <a:ln w="19050" cap="flat" cmpd="sng">
            <a:solidFill>
              <a:schemeClr val="dk1"/>
            </a:solidFill>
            <a:prstDash val="solid"/>
            <a:miter lim="800000"/>
            <a:headEnd type="none" w="sm" len="sm"/>
            <a:tailEnd type="none" w="sm" len="sm"/>
          </a:ln>
          <a:effectLst>
            <a:outerShdw dist="35921" dir="2700000" algn="ctr" rotWithShape="0">
              <a:schemeClr val="lt2"/>
            </a:outerShdw>
          </a:effectLst>
        </p:spPr>
        <p:txBody>
          <a:bodyPr spcFirstLastPara="1" wrap="square" lIns="92067" tIns="46033" rIns="92067" bIns="46033" anchor="t" anchorCtr="0">
            <a:noAutofit/>
          </a:bodyPr>
          <a:lstStyle/>
          <a:p>
            <a:pPr>
              <a:buClr>
                <a:srgbClr val="000000"/>
              </a:buClr>
              <a:buSzPts val="1400"/>
            </a:pPr>
            <a:r>
              <a:rPr lang="en" sz="1867" b="1" u="sng" dirty="0">
                <a:solidFill>
                  <a:schemeClr val="accent1"/>
                </a:solidFill>
                <a:latin typeface="Arial"/>
                <a:ea typeface="Arial"/>
                <a:cs typeface="Arial"/>
                <a:sym typeface="Arial"/>
              </a:rPr>
              <a:t>Intercept</a:t>
            </a:r>
            <a:r>
              <a:rPr lang="en" sz="1867" dirty="0">
                <a:solidFill>
                  <a:schemeClr val="dk1"/>
                </a:solidFill>
                <a:latin typeface="Arial"/>
                <a:ea typeface="Arial"/>
                <a:cs typeface="Arial"/>
                <a:sym typeface="Arial"/>
              </a:rPr>
              <a:t> (β</a:t>
            </a:r>
            <a:r>
              <a:rPr lang="en" sz="1867" baseline="-25000" dirty="0">
                <a:solidFill>
                  <a:schemeClr val="dk1"/>
                </a:solidFill>
                <a:latin typeface="Arial"/>
                <a:ea typeface="Arial"/>
                <a:cs typeface="Arial"/>
                <a:sym typeface="Arial"/>
              </a:rPr>
              <a:t>0</a:t>
            </a:r>
            <a:r>
              <a:rPr lang="en" sz="1867" dirty="0">
                <a:solidFill>
                  <a:schemeClr val="dk1"/>
                </a:solidFill>
                <a:latin typeface="Arial"/>
                <a:ea typeface="Arial"/>
                <a:cs typeface="Arial"/>
                <a:sym typeface="Arial"/>
              </a:rPr>
              <a:t>) = predicted Y-value when X = 0</a:t>
            </a:r>
            <a:endParaRPr sz="1467" dirty="0">
              <a:solidFill>
                <a:srgbClr val="000000"/>
              </a:solidFill>
              <a:latin typeface="Arial"/>
              <a:ea typeface="Arial"/>
              <a:cs typeface="Arial"/>
              <a:sym typeface="Arial"/>
            </a:endParaRPr>
          </a:p>
        </p:txBody>
      </p:sp>
      <p:sp>
        <p:nvSpPr>
          <p:cNvPr id="46" name="Google Shape;322;p19">
            <a:extLst>
              <a:ext uri="{FF2B5EF4-FFF2-40B4-BE49-F238E27FC236}">
                <a16:creationId xmlns:a16="http://schemas.microsoft.com/office/drawing/2014/main" id="{3B070921-21FD-4035-96C8-A362F8858DDF}"/>
              </a:ext>
            </a:extLst>
          </p:cNvPr>
          <p:cNvSpPr/>
          <p:nvPr/>
        </p:nvSpPr>
        <p:spPr>
          <a:xfrm>
            <a:off x="7753507" y="1743547"/>
            <a:ext cx="4367878" cy="1178393"/>
          </a:xfrm>
          <a:prstGeom prst="rect">
            <a:avLst/>
          </a:prstGeom>
          <a:solidFill>
            <a:schemeClr val="lt1"/>
          </a:solidFill>
          <a:ln w="19050" cap="flat" cmpd="sng">
            <a:solidFill>
              <a:schemeClr val="dk1"/>
            </a:solidFill>
            <a:prstDash val="solid"/>
            <a:miter lim="800000"/>
            <a:headEnd type="none" w="sm" len="sm"/>
            <a:tailEnd type="none" w="sm" len="sm"/>
          </a:ln>
          <a:effectLst>
            <a:outerShdw dist="35921" dir="2700000" algn="ctr" rotWithShape="0">
              <a:schemeClr val="lt2"/>
            </a:outerShdw>
          </a:effectLst>
        </p:spPr>
        <p:txBody>
          <a:bodyPr spcFirstLastPara="1" wrap="square" lIns="92067" tIns="46033" rIns="92067" bIns="46033" anchor="t" anchorCtr="0">
            <a:noAutofit/>
          </a:bodyPr>
          <a:lstStyle/>
          <a:p>
            <a:pPr>
              <a:buClr>
                <a:srgbClr val="000000"/>
              </a:buClr>
              <a:buSzPts val="1400"/>
            </a:pPr>
            <a:r>
              <a:rPr lang="en" sz="1867" b="1" u="sng" dirty="0">
                <a:solidFill>
                  <a:schemeClr val="accent1"/>
                </a:solidFill>
                <a:latin typeface="Arial"/>
                <a:ea typeface="Arial"/>
                <a:cs typeface="Arial"/>
                <a:sym typeface="Arial"/>
              </a:rPr>
              <a:t>Slope</a:t>
            </a:r>
            <a:r>
              <a:rPr lang="en" sz="1867" dirty="0">
                <a:solidFill>
                  <a:schemeClr val="accent2"/>
                </a:solidFill>
                <a:latin typeface="Arial"/>
                <a:ea typeface="Arial"/>
                <a:cs typeface="Arial"/>
                <a:sym typeface="Arial"/>
              </a:rPr>
              <a:t> </a:t>
            </a:r>
            <a:r>
              <a:rPr lang="en" sz="1867" dirty="0">
                <a:solidFill>
                  <a:schemeClr val="dk1"/>
                </a:solidFill>
                <a:latin typeface="Arial"/>
                <a:ea typeface="Arial"/>
                <a:cs typeface="Arial"/>
                <a:sym typeface="Arial"/>
              </a:rPr>
              <a:t>(β</a:t>
            </a:r>
            <a:r>
              <a:rPr lang="en" sz="1867" baseline="-25000" dirty="0">
                <a:solidFill>
                  <a:schemeClr val="dk1"/>
                </a:solidFill>
                <a:latin typeface="Arial"/>
                <a:ea typeface="Arial"/>
                <a:cs typeface="Arial"/>
                <a:sym typeface="Arial"/>
              </a:rPr>
              <a:t>1</a:t>
            </a:r>
            <a:r>
              <a:rPr lang="en" sz="1867" dirty="0">
                <a:solidFill>
                  <a:schemeClr val="dk1"/>
                </a:solidFill>
                <a:latin typeface="Arial"/>
                <a:ea typeface="Arial"/>
                <a:cs typeface="Arial"/>
                <a:sym typeface="Arial"/>
              </a:rPr>
              <a:t>) determines steepness and direction (up or down) of the trend;  rate of increase in Y with respect to X.</a:t>
            </a:r>
            <a:endParaRPr sz="1467" dirty="0">
              <a:solidFill>
                <a:srgbClr val="000000"/>
              </a:solidFill>
              <a:latin typeface="Arial"/>
              <a:ea typeface="Arial"/>
              <a:cs typeface="Arial"/>
              <a:sym typeface="Arial"/>
            </a:endParaRPr>
          </a:p>
        </p:txBody>
      </p:sp>
      <p:sp>
        <p:nvSpPr>
          <p:cNvPr id="47" name="Google Shape;324;p19">
            <a:extLst>
              <a:ext uri="{FF2B5EF4-FFF2-40B4-BE49-F238E27FC236}">
                <a16:creationId xmlns:a16="http://schemas.microsoft.com/office/drawing/2014/main" id="{5FCAA009-C1B2-4C80-A440-B85AF56FBD97}"/>
              </a:ext>
            </a:extLst>
          </p:cNvPr>
          <p:cNvSpPr/>
          <p:nvPr/>
        </p:nvSpPr>
        <p:spPr>
          <a:xfrm>
            <a:off x="7753507" y="3918664"/>
            <a:ext cx="3890400" cy="1332400"/>
          </a:xfrm>
          <a:prstGeom prst="rect">
            <a:avLst/>
          </a:prstGeom>
          <a:solidFill>
            <a:srgbClr val="890F36"/>
          </a:solidFill>
          <a:ln w="25400" cap="flat" cmpd="sng">
            <a:solidFill>
              <a:srgbClr val="890F36"/>
            </a:solidFill>
            <a:prstDash val="solid"/>
            <a:round/>
            <a:headEnd type="none" w="sm" len="sm"/>
            <a:tailEnd type="none" w="sm" len="sm"/>
          </a:ln>
        </p:spPr>
        <p:txBody>
          <a:bodyPr spcFirstLastPara="1" wrap="square" lIns="91433" tIns="45700" rIns="91433" bIns="45700" anchor="ctr" anchorCtr="0">
            <a:noAutofit/>
          </a:bodyPr>
          <a:lstStyle/>
          <a:p>
            <a:pPr algn="ctr">
              <a:buClr>
                <a:srgbClr val="000000"/>
              </a:buClr>
              <a:buSzPts val="1400"/>
            </a:pPr>
            <a:r>
              <a:rPr lang="en" sz="1867" b="1">
                <a:solidFill>
                  <a:schemeClr val="lt1"/>
                </a:solidFill>
                <a:latin typeface="Arial"/>
                <a:ea typeface="Arial"/>
                <a:cs typeface="Arial"/>
                <a:sym typeface="Arial"/>
              </a:rPr>
              <a:t>The relationship between X and Y “disappears” when slope = 0</a:t>
            </a:r>
            <a:endParaRPr sz="1467">
              <a:solidFill>
                <a:srgbClr val="000000"/>
              </a:solidFill>
              <a:latin typeface="Arial"/>
              <a:ea typeface="Arial"/>
              <a:cs typeface="Arial"/>
              <a:sym typeface="Arial"/>
            </a:endParaRPr>
          </a:p>
        </p:txBody>
      </p:sp>
      <p:cxnSp>
        <p:nvCxnSpPr>
          <p:cNvPr id="54" name="Straight Arrow Connector 53">
            <a:extLst>
              <a:ext uri="{FF2B5EF4-FFF2-40B4-BE49-F238E27FC236}">
                <a16:creationId xmlns:a16="http://schemas.microsoft.com/office/drawing/2014/main" id="{2CA13B8C-C18E-4EFC-99C8-8820BE41ECE9}"/>
              </a:ext>
            </a:extLst>
          </p:cNvPr>
          <p:cNvCxnSpPr>
            <a:cxnSpLocks/>
            <a:stCxn id="46" idx="1"/>
          </p:cNvCxnSpPr>
          <p:nvPr/>
        </p:nvCxnSpPr>
        <p:spPr>
          <a:xfrm flipH="1">
            <a:off x="6374216" y="2332744"/>
            <a:ext cx="1379291" cy="1748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482E4B6-2810-4F28-B3A4-1C3E204E8D79}"/>
              </a:ext>
            </a:extLst>
          </p:cNvPr>
          <p:cNvCxnSpPr>
            <a:cxnSpLocks/>
            <a:stCxn id="45" idx="0"/>
          </p:cNvCxnSpPr>
          <p:nvPr/>
        </p:nvCxnSpPr>
        <p:spPr>
          <a:xfrm flipV="1">
            <a:off x="2133289" y="5096656"/>
            <a:ext cx="112729" cy="67092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7108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29143-A8B7-4158-AD6D-6A9794E4AEB7}"/>
              </a:ext>
            </a:extLst>
          </p:cNvPr>
          <p:cNvSpPr>
            <a:spLocks noGrp="1"/>
          </p:cNvSpPr>
          <p:nvPr>
            <p:ph type="title"/>
          </p:nvPr>
        </p:nvSpPr>
        <p:spPr/>
        <p:txBody>
          <a:bodyPr/>
          <a:lstStyle/>
          <a:p>
            <a:r>
              <a:rPr lang="en-US" dirty="0"/>
              <a:t>SLR possible hypotheses</a:t>
            </a:r>
          </a:p>
        </p:txBody>
      </p:sp>
      <p:sp>
        <p:nvSpPr>
          <p:cNvPr id="4" name="Footer Placeholder 3">
            <a:extLst>
              <a:ext uri="{FF2B5EF4-FFF2-40B4-BE49-F238E27FC236}">
                <a16:creationId xmlns:a16="http://schemas.microsoft.com/office/drawing/2014/main" id="{A81C7D2C-1A25-4819-B536-0835E84814F5}"/>
              </a:ext>
            </a:extLst>
          </p:cNvPr>
          <p:cNvSpPr>
            <a:spLocks noGrp="1"/>
          </p:cNvSpPr>
          <p:nvPr>
            <p:ph type="ftr" sz="quarter" idx="11"/>
          </p:nvPr>
        </p:nvSpPr>
        <p:spPr/>
        <p:txBody>
          <a:bodyPr/>
          <a:lstStyle/>
          <a:p>
            <a:r>
              <a:rPr lang="en-US"/>
              <a:t>Introduction to Machine Learning</a:t>
            </a:r>
            <a:endParaRPr lang="en-US" dirty="0"/>
          </a:p>
        </p:txBody>
      </p:sp>
      <p:sp>
        <p:nvSpPr>
          <p:cNvPr id="5" name="Slide Number Placeholder 4">
            <a:extLst>
              <a:ext uri="{FF2B5EF4-FFF2-40B4-BE49-F238E27FC236}">
                <a16:creationId xmlns:a16="http://schemas.microsoft.com/office/drawing/2014/main" id="{64C0BD9C-FF8B-43AF-9562-E6FF3E639B03}"/>
              </a:ext>
            </a:extLst>
          </p:cNvPr>
          <p:cNvSpPr>
            <a:spLocks noGrp="1"/>
          </p:cNvSpPr>
          <p:nvPr>
            <p:ph type="sldNum" sz="quarter" idx="12"/>
          </p:nvPr>
        </p:nvSpPr>
        <p:spPr/>
        <p:txBody>
          <a:bodyPr/>
          <a:lstStyle/>
          <a:p>
            <a:fld id="{8E06CFEE-053A-4A40-A88B-A288F0289482}" type="slidenum">
              <a:rPr lang="en-US" smtClean="0"/>
              <a:t>28</a:t>
            </a:fld>
            <a:endParaRPr lang="en-US"/>
          </a:p>
        </p:txBody>
      </p:sp>
      <p:sp>
        <p:nvSpPr>
          <p:cNvPr id="6" name="Google Shape;356;p21">
            <a:extLst>
              <a:ext uri="{FF2B5EF4-FFF2-40B4-BE49-F238E27FC236}">
                <a16:creationId xmlns:a16="http://schemas.microsoft.com/office/drawing/2014/main" id="{60E35248-FB2A-4CDE-A4DB-E888280266D6}"/>
              </a:ext>
            </a:extLst>
          </p:cNvPr>
          <p:cNvSpPr/>
          <p:nvPr/>
        </p:nvSpPr>
        <p:spPr>
          <a:xfrm>
            <a:off x="7644188" y="1410922"/>
            <a:ext cx="3770739" cy="1569692"/>
          </a:xfrm>
          <a:prstGeom prst="wedgeRoundRectCallout">
            <a:avLst>
              <a:gd name="adj1" fmla="val -90144"/>
              <a:gd name="adj2" fmla="val 32372"/>
              <a:gd name="adj3" fmla="val 16667"/>
            </a:avLst>
          </a:prstGeom>
          <a:solidFill>
            <a:schemeClr val="lt1"/>
          </a:solidFill>
          <a:ln w="22225" cap="rnd" cmpd="sng">
            <a:solidFill>
              <a:schemeClr val="accent4"/>
            </a:solidFill>
            <a:prstDash val="solid"/>
            <a:round/>
            <a:headEnd type="none" w="sm" len="sm"/>
            <a:tailEnd type="none" w="sm" len="sm"/>
          </a:ln>
        </p:spPr>
        <p:txBody>
          <a:bodyPr spcFirstLastPara="1" wrap="square" lIns="91433" tIns="45700" rIns="91433" bIns="45700" anchor="ctr" anchorCtr="0">
            <a:noAutofit/>
          </a:bodyPr>
          <a:lstStyle/>
          <a:p>
            <a:pPr algn="ctr">
              <a:buClr>
                <a:srgbClr val="000000"/>
              </a:buClr>
              <a:buSzPts val="1400"/>
            </a:pPr>
            <a:r>
              <a:rPr lang="en" sz="1867">
                <a:solidFill>
                  <a:schemeClr val="dk1"/>
                </a:solidFill>
                <a:latin typeface="Arial"/>
                <a:ea typeface="Arial"/>
                <a:cs typeface="Arial"/>
                <a:sym typeface="Arial"/>
              </a:rPr>
              <a:t>Based on my sample, </a:t>
            </a:r>
            <a:r>
              <a:rPr lang="en" sz="1867" b="1">
                <a:solidFill>
                  <a:srgbClr val="890F36"/>
                </a:solidFill>
                <a:latin typeface="Arial"/>
                <a:ea typeface="Arial"/>
                <a:cs typeface="Arial"/>
                <a:sym typeface="Arial"/>
              </a:rPr>
              <a:t>can I conclude there is no straight-line relationship between X and Y?</a:t>
            </a:r>
            <a:endParaRPr sz="1467" b="1">
              <a:solidFill>
                <a:srgbClr val="890F36"/>
              </a:solidFill>
              <a:latin typeface="Arial"/>
              <a:ea typeface="Arial"/>
              <a:cs typeface="Arial"/>
              <a:sym typeface="Arial"/>
            </a:endParaRPr>
          </a:p>
        </p:txBody>
      </p:sp>
      <p:sp>
        <p:nvSpPr>
          <p:cNvPr id="7" name="Google Shape;359;p21">
            <a:extLst>
              <a:ext uri="{FF2B5EF4-FFF2-40B4-BE49-F238E27FC236}">
                <a16:creationId xmlns:a16="http://schemas.microsoft.com/office/drawing/2014/main" id="{C6C87C9D-17F3-4C6F-91F1-5678B4F17A0E}"/>
              </a:ext>
            </a:extLst>
          </p:cNvPr>
          <p:cNvSpPr/>
          <p:nvPr/>
        </p:nvSpPr>
        <p:spPr>
          <a:xfrm>
            <a:off x="7644188" y="4165653"/>
            <a:ext cx="3770739" cy="1294624"/>
          </a:xfrm>
          <a:prstGeom prst="wedgeRoundRectCallout">
            <a:avLst>
              <a:gd name="adj1" fmla="val -86561"/>
              <a:gd name="adj2" fmla="val -29149"/>
              <a:gd name="adj3" fmla="val 16667"/>
            </a:avLst>
          </a:prstGeom>
          <a:solidFill>
            <a:schemeClr val="lt1"/>
          </a:solidFill>
          <a:ln w="22225" cap="rnd" cmpd="sng">
            <a:solidFill>
              <a:schemeClr val="accent4"/>
            </a:solidFill>
            <a:prstDash val="solid"/>
            <a:round/>
            <a:headEnd type="none" w="sm" len="sm"/>
            <a:tailEnd type="none" w="sm" len="sm"/>
          </a:ln>
        </p:spPr>
        <p:txBody>
          <a:bodyPr spcFirstLastPara="1" wrap="square" lIns="91433" tIns="45700" rIns="91433" bIns="45700" anchor="ctr" anchorCtr="0">
            <a:noAutofit/>
          </a:bodyPr>
          <a:lstStyle/>
          <a:p>
            <a:pPr algn="ctr">
              <a:buClr>
                <a:srgbClr val="000000"/>
              </a:buClr>
              <a:buSzPts val="1400"/>
            </a:pPr>
            <a:r>
              <a:rPr lang="en" sz="1867">
                <a:solidFill>
                  <a:schemeClr val="dk1"/>
                </a:solidFill>
                <a:latin typeface="Arial"/>
                <a:ea typeface="Arial"/>
                <a:cs typeface="Arial"/>
                <a:sym typeface="Arial"/>
              </a:rPr>
              <a:t>Or do I think </a:t>
            </a:r>
            <a:r>
              <a:rPr lang="en" sz="1867" b="1">
                <a:solidFill>
                  <a:srgbClr val="890F36"/>
                </a:solidFill>
                <a:latin typeface="Arial"/>
                <a:ea typeface="Arial"/>
                <a:cs typeface="Arial"/>
                <a:sym typeface="Arial"/>
              </a:rPr>
              <a:t>there is a straight-line relationship between X and Y?</a:t>
            </a:r>
            <a:endParaRPr sz="1467" b="1">
              <a:solidFill>
                <a:srgbClr val="890F36"/>
              </a:solidFill>
              <a:latin typeface="Arial"/>
              <a:ea typeface="Arial"/>
              <a:cs typeface="Arial"/>
              <a:sym typeface="Arial"/>
            </a:endParaRPr>
          </a:p>
        </p:txBody>
      </p:sp>
      <p:sp>
        <p:nvSpPr>
          <p:cNvPr id="8" name="Google Shape;360;p21">
            <a:extLst>
              <a:ext uri="{FF2B5EF4-FFF2-40B4-BE49-F238E27FC236}">
                <a16:creationId xmlns:a16="http://schemas.microsoft.com/office/drawing/2014/main" id="{2201E1BF-F043-453C-BA7E-504D2960F068}"/>
              </a:ext>
            </a:extLst>
          </p:cNvPr>
          <p:cNvSpPr/>
          <p:nvPr/>
        </p:nvSpPr>
        <p:spPr>
          <a:xfrm>
            <a:off x="931025" y="2182568"/>
            <a:ext cx="5036667" cy="1002083"/>
          </a:xfrm>
          <a:prstGeom prst="roundRect">
            <a:avLst>
              <a:gd name="adj" fmla="val 16667"/>
            </a:avLst>
          </a:prstGeom>
          <a:blipFill rotWithShape="1">
            <a:blip r:embed="rId3">
              <a:alphaModFix/>
            </a:blip>
            <a:stretch>
              <a:fillRect/>
            </a:stretch>
          </a:blipFill>
          <a:ln>
            <a:noFill/>
          </a:ln>
        </p:spPr>
        <p:txBody>
          <a:bodyPr spcFirstLastPara="1" wrap="square" lIns="91433" tIns="45700" rIns="91433" bIns="45700" anchor="t" anchorCtr="0">
            <a:noAutofit/>
          </a:bodyPr>
          <a:lstStyle/>
          <a:p>
            <a:pPr>
              <a:buClr>
                <a:srgbClr val="000000"/>
              </a:buClr>
              <a:buSzPts val="1400"/>
            </a:pPr>
            <a:r>
              <a:rPr lang="en" sz="1867">
                <a:solidFill>
                  <a:srgbClr val="000000"/>
                </a:solidFill>
                <a:latin typeface="Arial"/>
                <a:ea typeface="Arial"/>
                <a:cs typeface="Arial"/>
                <a:sym typeface="Arial"/>
              </a:rPr>
              <a:t> </a:t>
            </a:r>
            <a:endParaRPr sz="1467">
              <a:solidFill>
                <a:srgbClr val="000000"/>
              </a:solidFill>
              <a:latin typeface="Arial"/>
              <a:ea typeface="Arial"/>
              <a:cs typeface="Arial"/>
              <a:sym typeface="Arial"/>
            </a:endParaRPr>
          </a:p>
        </p:txBody>
      </p:sp>
      <p:sp>
        <p:nvSpPr>
          <p:cNvPr id="9" name="Google Shape;361;p21">
            <a:extLst>
              <a:ext uri="{FF2B5EF4-FFF2-40B4-BE49-F238E27FC236}">
                <a16:creationId xmlns:a16="http://schemas.microsoft.com/office/drawing/2014/main" id="{C1D2F5CA-9B39-4894-955A-693C5662C710}"/>
              </a:ext>
            </a:extLst>
          </p:cNvPr>
          <p:cNvSpPr txBox="1"/>
          <p:nvPr/>
        </p:nvSpPr>
        <p:spPr>
          <a:xfrm>
            <a:off x="3119954" y="3343051"/>
            <a:ext cx="863428" cy="461624"/>
          </a:xfrm>
          <a:prstGeom prst="rect">
            <a:avLst/>
          </a:prstGeom>
          <a:noFill/>
          <a:ln>
            <a:noFill/>
          </a:ln>
        </p:spPr>
        <p:txBody>
          <a:bodyPr spcFirstLastPara="1" wrap="square" lIns="91433" tIns="45700" rIns="91433" bIns="45700" anchor="t" anchorCtr="0">
            <a:spAutoFit/>
          </a:bodyPr>
          <a:lstStyle/>
          <a:p>
            <a:pPr algn="ctr">
              <a:buClr>
                <a:srgbClr val="000000"/>
              </a:buClr>
              <a:buSzPts val="1800"/>
            </a:pPr>
            <a:r>
              <a:rPr lang="en" sz="2400" b="1" dirty="0">
                <a:solidFill>
                  <a:schemeClr val="dk1"/>
                </a:solidFill>
                <a:latin typeface="Arial"/>
                <a:ea typeface="Arial"/>
                <a:cs typeface="Arial"/>
                <a:sym typeface="Arial"/>
              </a:rPr>
              <a:t>v.s.</a:t>
            </a:r>
            <a:endParaRPr sz="1467" dirty="0">
              <a:solidFill>
                <a:srgbClr val="000000"/>
              </a:solidFill>
              <a:latin typeface="Arial"/>
              <a:ea typeface="Arial"/>
              <a:cs typeface="Arial"/>
              <a:sym typeface="Arial"/>
            </a:endParaRPr>
          </a:p>
        </p:txBody>
      </p:sp>
      <p:sp>
        <p:nvSpPr>
          <p:cNvPr id="10" name="Google Shape;362;p21">
            <a:extLst>
              <a:ext uri="{FF2B5EF4-FFF2-40B4-BE49-F238E27FC236}">
                <a16:creationId xmlns:a16="http://schemas.microsoft.com/office/drawing/2014/main" id="{15C9BA28-8C86-470A-8867-3437AAC62283}"/>
              </a:ext>
            </a:extLst>
          </p:cNvPr>
          <p:cNvSpPr/>
          <p:nvPr/>
        </p:nvSpPr>
        <p:spPr>
          <a:xfrm>
            <a:off x="931025" y="3952641"/>
            <a:ext cx="5036667" cy="1194849"/>
          </a:xfrm>
          <a:prstGeom prst="roundRect">
            <a:avLst>
              <a:gd name="adj" fmla="val 16667"/>
            </a:avLst>
          </a:prstGeom>
          <a:blipFill rotWithShape="1">
            <a:blip r:embed="rId4">
              <a:alphaModFix/>
            </a:blip>
            <a:stretch>
              <a:fillRect/>
            </a:stretch>
          </a:blipFill>
          <a:ln>
            <a:noFill/>
          </a:ln>
        </p:spPr>
        <p:txBody>
          <a:bodyPr spcFirstLastPara="1" wrap="square" lIns="91433" tIns="45700" rIns="91433" bIns="45700" anchor="t" anchorCtr="0">
            <a:noAutofit/>
          </a:bodyPr>
          <a:lstStyle/>
          <a:p>
            <a:pPr>
              <a:buClr>
                <a:srgbClr val="000000"/>
              </a:buClr>
              <a:buSzPts val="1400"/>
            </a:pPr>
            <a:r>
              <a:rPr lang="en" sz="1867">
                <a:solidFill>
                  <a:srgbClr val="000000"/>
                </a:solidFill>
                <a:latin typeface="Arial"/>
                <a:ea typeface="Arial"/>
                <a:cs typeface="Arial"/>
                <a:sym typeface="Arial"/>
              </a:rPr>
              <a:t> </a:t>
            </a:r>
            <a:endParaRPr sz="1467">
              <a:solidFill>
                <a:srgbClr val="000000"/>
              </a:solidFill>
              <a:latin typeface="Arial"/>
              <a:ea typeface="Arial"/>
              <a:cs typeface="Arial"/>
              <a:sym typeface="Arial"/>
            </a:endParaRPr>
          </a:p>
        </p:txBody>
      </p:sp>
    </p:spTree>
    <p:extLst>
      <p:ext uri="{BB962C8B-B14F-4D97-AF65-F5344CB8AC3E}">
        <p14:creationId xmlns:p14="http://schemas.microsoft.com/office/powerpoint/2010/main" val="3121696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100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242CD-86AD-448E-BECB-5E1BEF29201F}"/>
              </a:ext>
            </a:extLst>
          </p:cNvPr>
          <p:cNvSpPr>
            <a:spLocks noGrp="1"/>
          </p:cNvSpPr>
          <p:nvPr>
            <p:ph type="title"/>
          </p:nvPr>
        </p:nvSpPr>
        <p:spPr>
          <a:xfrm>
            <a:off x="907242" y="319091"/>
            <a:ext cx="10515600" cy="1325563"/>
          </a:xfrm>
        </p:spPr>
        <p:txBody>
          <a:bodyPr/>
          <a:lstStyle/>
          <a:p>
            <a:r>
              <a:rPr lang="en-US" dirty="0"/>
              <a:t>The residual from SLR</a:t>
            </a:r>
          </a:p>
        </p:txBody>
      </p:sp>
      <p:sp>
        <p:nvSpPr>
          <p:cNvPr id="4" name="Footer Placeholder 3">
            <a:extLst>
              <a:ext uri="{FF2B5EF4-FFF2-40B4-BE49-F238E27FC236}">
                <a16:creationId xmlns:a16="http://schemas.microsoft.com/office/drawing/2014/main" id="{EB7455CC-BE19-4985-9033-DCA14607BF8E}"/>
              </a:ext>
            </a:extLst>
          </p:cNvPr>
          <p:cNvSpPr>
            <a:spLocks noGrp="1"/>
          </p:cNvSpPr>
          <p:nvPr>
            <p:ph type="ftr" sz="quarter" idx="11"/>
          </p:nvPr>
        </p:nvSpPr>
        <p:spPr/>
        <p:txBody>
          <a:bodyPr/>
          <a:lstStyle/>
          <a:p>
            <a:r>
              <a:rPr lang="en-US"/>
              <a:t>Introduction to Machine Learning</a:t>
            </a:r>
            <a:endParaRPr lang="en-US" dirty="0"/>
          </a:p>
        </p:txBody>
      </p:sp>
      <p:sp>
        <p:nvSpPr>
          <p:cNvPr id="5" name="Slide Number Placeholder 4">
            <a:extLst>
              <a:ext uri="{FF2B5EF4-FFF2-40B4-BE49-F238E27FC236}">
                <a16:creationId xmlns:a16="http://schemas.microsoft.com/office/drawing/2014/main" id="{B13341A1-F03C-4A3E-A703-15B8737B10E0}"/>
              </a:ext>
            </a:extLst>
          </p:cNvPr>
          <p:cNvSpPr>
            <a:spLocks noGrp="1"/>
          </p:cNvSpPr>
          <p:nvPr>
            <p:ph type="sldNum" sz="quarter" idx="12"/>
          </p:nvPr>
        </p:nvSpPr>
        <p:spPr/>
        <p:txBody>
          <a:bodyPr/>
          <a:lstStyle/>
          <a:p>
            <a:fld id="{8E06CFEE-053A-4A40-A88B-A288F0289482}" type="slidenum">
              <a:rPr lang="en-US" smtClean="0"/>
              <a:t>29</a:t>
            </a:fld>
            <a:endParaRPr lang="en-US"/>
          </a:p>
        </p:txBody>
      </p:sp>
      <p:sp>
        <p:nvSpPr>
          <p:cNvPr id="6" name="Text Box 11">
            <a:extLst>
              <a:ext uri="{FF2B5EF4-FFF2-40B4-BE49-F238E27FC236}">
                <a16:creationId xmlns:a16="http://schemas.microsoft.com/office/drawing/2014/main" id="{327EA97B-25B9-4050-AACD-AA873EE507E6}"/>
              </a:ext>
            </a:extLst>
          </p:cNvPr>
          <p:cNvSpPr txBox="1">
            <a:spLocks noChangeArrowheads="1"/>
          </p:cNvSpPr>
          <p:nvPr/>
        </p:nvSpPr>
        <p:spPr bwMode="auto">
          <a:xfrm>
            <a:off x="7774730" y="2625228"/>
            <a:ext cx="4170724" cy="3323987"/>
          </a:xfrm>
          <a:prstGeom prst="rect">
            <a:avLst/>
          </a:prstGeom>
          <a:solidFill>
            <a:schemeClr val="bg1"/>
          </a:solidFill>
          <a:ln w="28575">
            <a:solidFill>
              <a:schemeClr val="tx1">
                <a:lumMod val="75000"/>
                <a:lumOff val="2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b="1" dirty="0">
                <a:solidFill>
                  <a:schemeClr val="tx1">
                    <a:lumMod val="75000"/>
                    <a:lumOff val="25000"/>
                  </a:schemeClr>
                </a:solidFill>
                <a:latin typeface="Acherus Grotesque" panose="02000505000000020004" pitchFamily="50" charset="0"/>
              </a:rPr>
              <a:t>The Residual</a:t>
            </a:r>
          </a:p>
          <a:p>
            <a:r>
              <a:rPr lang="en-US" altLang="en-US" sz="2000" dirty="0">
                <a:solidFill>
                  <a:schemeClr val="tx1">
                    <a:lumMod val="75000"/>
                    <a:lumOff val="25000"/>
                  </a:schemeClr>
                </a:solidFill>
                <a:latin typeface="Acherus Grotesque" panose="02000505000000020004" pitchFamily="50" charset="0"/>
              </a:rPr>
              <a:t>The difference between the actual &amp; fitted (or predicted) value.  Every point on the plot has a residual.  Examples shown by </a:t>
            </a:r>
            <a:r>
              <a:rPr lang="en-US" altLang="en-US" sz="2000" dirty="0">
                <a:solidFill>
                  <a:schemeClr val="accent2"/>
                </a:solidFill>
                <a:latin typeface="Acherus Grotesque" panose="02000505000000020004" pitchFamily="50" charset="0"/>
              </a:rPr>
              <a:t>orange</a:t>
            </a:r>
            <a:r>
              <a:rPr lang="en-US" altLang="en-US" sz="2000" dirty="0">
                <a:solidFill>
                  <a:schemeClr val="tx1">
                    <a:lumMod val="75000"/>
                    <a:lumOff val="25000"/>
                  </a:schemeClr>
                </a:solidFill>
                <a:latin typeface="Acherus Grotesque" panose="02000505000000020004" pitchFamily="50" charset="0"/>
              </a:rPr>
              <a:t> lines.</a:t>
            </a:r>
          </a:p>
          <a:p>
            <a:endParaRPr lang="en-US" altLang="en-US" dirty="0">
              <a:solidFill>
                <a:schemeClr val="tx1">
                  <a:lumMod val="75000"/>
                  <a:lumOff val="25000"/>
                </a:schemeClr>
              </a:solidFill>
              <a:latin typeface="Acherus Grotesque" panose="02000505000000020004" pitchFamily="50" charset="0"/>
            </a:endParaRPr>
          </a:p>
          <a:p>
            <a:endParaRPr lang="en-US" altLang="en-US" sz="1800" dirty="0">
              <a:solidFill>
                <a:schemeClr val="tx1">
                  <a:lumMod val="75000"/>
                  <a:lumOff val="25000"/>
                </a:schemeClr>
              </a:solidFill>
              <a:latin typeface="Acherus Grotesque" panose="02000505000000020004" pitchFamily="50" charset="0"/>
            </a:endParaRPr>
          </a:p>
          <a:p>
            <a:endParaRPr lang="en-US" altLang="en-US" sz="1800" dirty="0">
              <a:solidFill>
                <a:schemeClr val="tx1">
                  <a:lumMod val="75000"/>
                  <a:lumOff val="25000"/>
                </a:schemeClr>
              </a:solidFill>
              <a:latin typeface="Acherus Grotesque" panose="02000505000000020004" pitchFamily="50" charset="0"/>
            </a:endParaRPr>
          </a:p>
          <a:p>
            <a:endParaRPr lang="en-US" altLang="en-US" dirty="0">
              <a:solidFill>
                <a:schemeClr val="tx1">
                  <a:lumMod val="75000"/>
                  <a:lumOff val="25000"/>
                </a:schemeClr>
              </a:solidFill>
              <a:latin typeface="Acherus Grotesque" panose="02000505000000020004" pitchFamily="50" charset="0"/>
            </a:endParaRPr>
          </a:p>
          <a:p>
            <a:endParaRPr lang="en-US" altLang="en-US" sz="1800" dirty="0">
              <a:solidFill>
                <a:schemeClr val="tx1">
                  <a:lumMod val="75000"/>
                  <a:lumOff val="25000"/>
                </a:schemeClr>
              </a:solidFill>
              <a:latin typeface="Acherus Grotesque" panose="02000505000000020004" pitchFamily="50" charset="0"/>
            </a:endParaRPr>
          </a:p>
        </p:txBody>
      </p:sp>
      <p:sp>
        <p:nvSpPr>
          <p:cNvPr id="17" name="TextBox 16">
            <a:extLst>
              <a:ext uri="{FF2B5EF4-FFF2-40B4-BE49-F238E27FC236}">
                <a16:creationId xmlns:a16="http://schemas.microsoft.com/office/drawing/2014/main" id="{7FCDE275-FF74-4548-BC2E-094CF55B9FF7}"/>
              </a:ext>
            </a:extLst>
          </p:cNvPr>
          <p:cNvSpPr txBox="1"/>
          <p:nvPr/>
        </p:nvSpPr>
        <p:spPr>
          <a:xfrm>
            <a:off x="7022955" y="1212560"/>
            <a:ext cx="2468880" cy="731520"/>
          </a:xfrm>
          <a:prstGeom prst="rect">
            <a:avLst/>
          </a:prstGeom>
          <a:noFill/>
        </p:spPr>
        <p:txBody>
          <a:bodyPr wrap="square" rtlCol="0">
            <a:spAutoFit/>
          </a:bodyPr>
          <a:lstStyle/>
          <a:p>
            <a:r>
              <a:rPr lang="en-US" sz="2000" dirty="0">
                <a:latin typeface="Acherus Grotesque" panose="02000505000000020004" pitchFamily="50" charset="0"/>
              </a:rPr>
              <a:t>Fitted values are on the </a:t>
            </a:r>
            <a:r>
              <a:rPr lang="en-US" sz="2000" dirty="0">
                <a:solidFill>
                  <a:srgbClr val="FF0000"/>
                </a:solidFill>
                <a:latin typeface="Acherus Grotesque" panose="02000505000000020004" pitchFamily="50" charset="0"/>
              </a:rPr>
              <a:t>red</a:t>
            </a:r>
            <a:r>
              <a:rPr lang="en-US" sz="2000" dirty="0">
                <a:latin typeface="Acherus Grotesque" panose="02000505000000020004" pitchFamily="50" charset="0"/>
              </a:rPr>
              <a:t> line  </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927A7F0-236C-44FC-A94D-905039D073B9}"/>
                  </a:ext>
                </a:extLst>
              </p:cNvPr>
              <p:cNvSpPr txBox="1"/>
              <p:nvPr/>
            </p:nvSpPr>
            <p:spPr>
              <a:xfrm>
                <a:off x="8332345" y="4488947"/>
                <a:ext cx="3333791" cy="101271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320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𝑒</m:t>
                          </m:r>
                        </m:e>
                        <m:sub>
                          <m:r>
                            <a:rPr lang="en-US" sz="3200" b="0" i="1" smtClean="0">
                              <a:latin typeface="Cambria Math" panose="02040503050406030204" pitchFamily="18" charset="0"/>
                              <a:ea typeface="Cambria Math" panose="02040503050406030204" pitchFamily="18" charset="0"/>
                            </a:rPr>
                            <m:t>𝑖</m:t>
                          </m:r>
                        </m:sub>
                      </m:sSub>
                      <m:r>
                        <m:rPr>
                          <m:aln/>
                        </m:rPr>
                        <a:rPr lang="en-US" sz="3200" b="0" i="1" smtClean="0">
                          <a:latin typeface="Cambria Math" panose="02040503050406030204" pitchFamily="18" charset="0"/>
                          <a:ea typeface="Cambria Math" panose="02040503050406030204" pitchFamily="18" charset="0"/>
                        </a:rPr>
                        <m:t>=</m:t>
                      </m:r>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𝑦</m:t>
                          </m:r>
                        </m:e>
                        <m:sub>
                          <m:r>
                            <a:rPr lang="en-US" sz="3200" b="0" i="1" smtClean="0">
                              <a:latin typeface="Cambria Math" panose="02040503050406030204" pitchFamily="18" charset="0"/>
                              <a:ea typeface="Cambria Math" panose="02040503050406030204" pitchFamily="18" charset="0"/>
                            </a:rPr>
                            <m:t>𝑖</m:t>
                          </m:r>
                        </m:sub>
                      </m:sSub>
                      <m:r>
                        <a:rPr lang="en-US" sz="3200" b="0" i="1" smtClean="0">
                          <a:latin typeface="Cambria Math" panose="02040503050406030204" pitchFamily="18" charset="0"/>
                          <a:ea typeface="Cambria Math" panose="02040503050406030204" pitchFamily="18" charset="0"/>
                        </a:rPr>
                        <m:t>−</m:t>
                      </m:r>
                      <m:acc>
                        <m:accPr>
                          <m:chr m:val="̂"/>
                          <m:ctrlPr>
                            <a:rPr lang="en-US" sz="3200" b="0" i="1" smtClean="0">
                              <a:latin typeface="Cambria Math" panose="02040503050406030204" pitchFamily="18" charset="0"/>
                              <a:ea typeface="Cambria Math" panose="02040503050406030204" pitchFamily="18" charset="0"/>
                            </a:rPr>
                          </m:ctrlPr>
                        </m:accPr>
                        <m:e>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𝑦</m:t>
                              </m:r>
                            </m:e>
                            <m:sub>
                              <m:r>
                                <a:rPr lang="en-US" sz="3200" b="0" i="1" smtClean="0">
                                  <a:latin typeface="Cambria Math" panose="02040503050406030204" pitchFamily="18" charset="0"/>
                                  <a:ea typeface="Cambria Math" panose="02040503050406030204" pitchFamily="18" charset="0"/>
                                </a:rPr>
                                <m:t>𝑖</m:t>
                              </m:r>
                            </m:sub>
                          </m:sSub>
                        </m:e>
                      </m:acc>
                    </m:oMath>
                    <m:oMath xmlns:m="http://schemas.openxmlformats.org/officeDocument/2006/math">
                      <m:r>
                        <m:rPr>
                          <m:aln/>
                        </m:rPr>
                        <a:rPr lang="en-US" sz="3200" b="0" i="1" smtClean="0">
                          <a:latin typeface="Cambria Math" panose="02040503050406030204" pitchFamily="18" charset="0"/>
                          <a:ea typeface="Cambria Math" panose="02040503050406030204" pitchFamily="18" charset="0"/>
                        </a:rPr>
                        <m:t>=</m:t>
                      </m:r>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𝑦</m:t>
                          </m:r>
                        </m:e>
                        <m:sub>
                          <m:r>
                            <a:rPr lang="en-US" sz="3200" b="0" i="1" smtClean="0">
                              <a:latin typeface="Cambria Math" panose="02040503050406030204" pitchFamily="18" charset="0"/>
                              <a:ea typeface="Cambria Math" panose="02040503050406030204" pitchFamily="18" charset="0"/>
                            </a:rPr>
                            <m:t>𝑖</m:t>
                          </m:r>
                        </m:sub>
                      </m:sSub>
                      <m:r>
                        <a:rPr lang="en-US" sz="3200" b="0" i="1" smtClean="0">
                          <a:latin typeface="Cambria Math" panose="02040503050406030204" pitchFamily="18" charset="0"/>
                          <a:ea typeface="Cambria Math" panose="02040503050406030204" pitchFamily="18" charset="0"/>
                        </a:rPr>
                        <m:t>−</m:t>
                      </m:r>
                      <m:acc>
                        <m:accPr>
                          <m:chr m:val="̂"/>
                          <m:ctrlPr>
                            <a:rPr lang="en-US" sz="3200" b="0" i="1" smtClean="0">
                              <a:latin typeface="Cambria Math" panose="02040503050406030204" pitchFamily="18" charset="0"/>
                              <a:ea typeface="Cambria Math" panose="02040503050406030204" pitchFamily="18" charset="0"/>
                            </a:rPr>
                          </m:ctrlPr>
                        </m:accPr>
                        <m:e>
                          <m:r>
                            <a:rPr lang="en-US" sz="3200" b="0" i="1" smtClean="0">
                              <a:latin typeface="Cambria Math" panose="02040503050406030204" pitchFamily="18" charset="0"/>
                              <a:ea typeface="Cambria Math" panose="02040503050406030204" pitchFamily="18" charset="0"/>
                            </a:rPr>
                            <m:t>𝑓</m:t>
                          </m:r>
                        </m:e>
                      </m:acc>
                      <m:d>
                        <m:dPr>
                          <m:ctrlPr>
                            <a:rPr lang="en-US" sz="3200" i="1" smtClean="0">
                              <a:latin typeface="Cambria Math" panose="02040503050406030204" pitchFamily="18" charset="0"/>
                              <a:ea typeface="Cambria Math" panose="02040503050406030204" pitchFamily="18" charset="0"/>
                            </a:rPr>
                          </m:ctrlPr>
                        </m:dPr>
                        <m:e>
                          <m:sSub>
                            <m:sSubPr>
                              <m:ctrlPr>
                                <a:rPr lang="en-US" sz="3200" i="1">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𝑥</m:t>
                              </m:r>
                            </m:e>
                            <m:sub>
                              <m:r>
                                <a:rPr lang="en-US" sz="3200" i="1">
                                  <a:latin typeface="Cambria Math" panose="02040503050406030204" pitchFamily="18" charset="0"/>
                                  <a:ea typeface="Cambria Math" panose="02040503050406030204" pitchFamily="18" charset="0"/>
                                </a:rPr>
                                <m:t>𝑖</m:t>
                              </m:r>
                            </m:sub>
                          </m:sSub>
                        </m:e>
                      </m:d>
                    </m:oMath>
                  </m:oMathPara>
                </a14:m>
                <a:endParaRPr lang="en-US" sz="1400" dirty="0">
                  <a:latin typeface="Acherus Grotesque" panose="02000505000000020004" pitchFamily="50" charset="0"/>
                </a:endParaRPr>
              </a:p>
            </p:txBody>
          </p:sp>
        </mc:Choice>
        <mc:Fallback xmlns="">
          <p:sp>
            <p:nvSpPr>
              <p:cNvPr id="21" name="TextBox 20">
                <a:extLst>
                  <a:ext uri="{FF2B5EF4-FFF2-40B4-BE49-F238E27FC236}">
                    <a16:creationId xmlns:a16="http://schemas.microsoft.com/office/drawing/2014/main" id="{1927A7F0-236C-44FC-A94D-905039D073B9}"/>
                  </a:ext>
                </a:extLst>
              </p:cNvPr>
              <p:cNvSpPr txBox="1">
                <a:spLocks noRot="1" noChangeAspect="1" noMove="1" noResize="1" noEditPoints="1" noAdjustHandles="1" noChangeArrowheads="1" noChangeShapeType="1" noTextEdit="1"/>
              </p:cNvSpPr>
              <p:nvPr/>
            </p:nvSpPr>
            <p:spPr>
              <a:xfrm>
                <a:off x="8332345" y="4488947"/>
                <a:ext cx="3333791" cy="101271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FF43CD2-AD82-4DC7-BE5F-FABBFDB4D721}"/>
                  </a:ext>
                </a:extLst>
              </p:cNvPr>
              <p:cNvSpPr txBox="1"/>
              <p:nvPr/>
            </p:nvSpPr>
            <p:spPr>
              <a:xfrm>
                <a:off x="7171606" y="1901389"/>
                <a:ext cx="1973440" cy="52027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acc>
                        <m:accPr>
                          <m:chr m:val="̂"/>
                          <m:ctrlPr>
                            <a:rPr lang="en-US" sz="3200" b="0" i="1" smtClean="0">
                              <a:latin typeface="Cambria Math" panose="02040503050406030204" pitchFamily="18" charset="0"/>
                              <a:ea typeface="Cambria Math" panose="02040503050406030204" pitchFamily="18" charset="0"/>
                            </a:rPr>
                          </m:ctrlPr>
                        </m:accPr>
                        <m:e>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𝑦</m:t>
                              </m:r>
                            </m:e>
                            <m:sub>
                              <m:r>
                                <a:rPr lang="en-US" sz="3200" b="0" i="1" smtClean="0">
                                  <a:latin typeface="Cambria Math" panose="02040503050406030204" pitchFamily="18" charset="0"/>
                                  <a:ea typeface="Cambria Math" panose="02040503050406030204" pitchFamily="18" charset="0"/>
                                </a:rPr>
                                <m:t>𝑖</m:t>
                              </m:r>
                            </m:sub>
                          </m:sSub>
                        </m:e>
                      </m:acc>
                      <m:r>
                        <a:rPr lang="en-US" sz="3200" b="0" i="1" smtClean="0">
                          <a:latin typeface="Cambria Math" panose="02040503050406030204" pitchFamily="18" charset="0"/>
                          <a:ea typeface="Cambria Math" panose="02040503050406030204" pitchFamily="18" charset="0"/>
                        </a:rPr>
                        <m:t>=</m:t>
                      </m:r>
                      <m:acc>
                        <m:accPr>
                          <m:chr m:val="̂"/>
                          <m:ctrlPr>
                            <a:rPr lang="en-US" sz="3200" b="0" i="1" smtClean="0">
                              <a:latin typeface="Cambria Math" panose="02040503050406030204" pitchFamily="18" charset="0"/>
                              <a:ea typeface="Cambria Math" panose="02040503050406030204" pitchFamily="18" charset="0"/>
                            </a:rPr>
                          </m:ctrlPr>
                        </m:accPr>
                        <m:e>
                          <m:r>
                            <a:rPr lang="en-US" sz="3200" b="0" i="1" smtClean="0">
                              <a:latin typeface="Cambria Math" panose="02040503050406030204" pitchFamily="18" charset="0"/>
                              <a:ea typeface="Cambria Math" panose="02040503050406030204" pitchFamily="18" charset="0"/>
                            </a:rPr>
                            <m:t>𝑓</m:t>
                          </m:r>
                        </m:e>
                      </m:acc>
                      <m:d>
                        <m:dPr>
                          <m:ctrlPr>
                            <a:rPr lang="en-US" sz="3200" i="1" smtClean="0">
                              <a:latin typeface="Cambria Math" panose="02040503050406030204" pitchFamily="18" charset="0"/>
                              <a:ea typeface="Cambria Math" panose="02040503050406030204" pitchFamily="18" charset="0"/>
                            </a:rPr>
                          </m:ctrlPr>
                        </m:dPr>
                        <m:e>
                          <m:sSub>
                            <m:sSubPr>
                              <m:ctrlPr>
                                <a:rPr lang="en-US" sz="3200" i="1">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𝑥</m:t>
                              </m:r>
                            </m:e>
                            <m:sub>
                              <m:r>
                                <a:rPr lang="en-US" sz="3200" i="1">
                                  <a:latin typeface="Cambria Math" panose="02040503050406030204" pitchFamily="18" charset="0"/>
                                  <a:ea typeface="Cambria Math" panose="02040503050406030204" pitchFamily="18" charset="0"/>
                                </a:rPr>
                                <m:t>𝑖</m:t>
                              </m:r>
                            </m:sub>
                          </m:sSub>
                        </m:e>
                      </m:d>
                    </m:oMath>
                  </m:oMathPara>
                </a14:m>
                <a:endParaRPr lang="en-US" sz="1400" dirty="0">
                  <a:latin typeface="Acherus Grotesque" panose="02000505000000020004" pitchFamily="50" charset="0"/>
                </a:endParaRPr>
              </a:p>
            </p:txBody>
          </p:sp>
        </mc:Choice>
        <mc:Fallback xmlns="">
          <p:sp>
            <p:nvSpPr>
              <p:cNvPr id="22" name="TextBox 21">
                <a:extLst>
                  <a:ext uri="{FF2B5EF4-FFF2-40B4-BE49-F238E27FC236}">
                    <a16:creationId xmlns:a16="http://schemas.microsoft.com/office/drawing/2014/main" id="{EFF43CD2-AD82-4DC7-BE5F-FABBFDB4D721}"/>
                  </a:ext>
                </a:extLst>
              </p:cNvPr>
              <p:cNvSpPr txBox="1">
                <a:spLocks noRot="1" noChangeAspect="1" noMove="1" noResize="1" noEditPoints="1" noAdjustHandles="1" noChangeArrowheads="1" noChangeShapeType="1" noTextEdit="1"/>
              </p:cNvSpPr>
              <p:nvPr/>
            </p:nvSpPr>
            <p:spPr>
              <a:xfrm>
                <a:off x="7171606" y="1901389"/>
                <a:ext cx="1973440" cy="52027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7286F0D0-BD0E-404A-A3A7-851C72D24957}"/>
                  </a:ext>
                </a:extLst>
              </p:cNvPr>
              <p:cNvSpPr/>
              <p:nvPr/>
            </p:nvSpPr>
            <p:spPr>
              <a:xfrm>
                <a:off x="-189675" y="1760096"/>
                <a:ext cx="914400" cy="584775"/>
              </a:xfrm>
              <a:prstGeom prst="rect">
                <a:avLst/>
              </a:prstGeom>
              <a:ln>
                <a:noFill/>
              </a:ln>
            </p:spPr>
            <p:txBody>
              <a:bodyPr wrap="square">
                <a:spAutoFit/>
              </a:bodyPr>
              <a:lstStyle/>
              <a:p>
                <a:pPr marL="1008000" lvl="3" indent="0">
                  <a:buNone/>
                </a:pPr>
                <a14:m>
                  <m:oMathPara xmlns:m="http://schemas.openxmlformats.org/officeDocument/2006/math">
                    <m:oMathParaPr>
                      <m:jc m:val="center"/>
                    </m:oMathParaPr>
                    <m:oMath xmlns:m="http://schemas.openxmlformats.org/officeDocument/2006/math">
                      <m:sSub>
                        <m:sSubPr>
                          <m:ctrlPr>
                            <a:rPr lang="en-US" sz="3200" b="0" i="1" smtClean="0">
                              <a:latin typeface="Cambria Math" panose="02040503050406030204" pitchFamily="18" charset="0"/>
                              <a:sym typeface="Wingdings" panose="05000000000000000000" pitchFamily="2" charset="2"/>
                            </a:rPr>
                          </m:ctrlPr>
                        </m:sSubPr>
                        <m:e>
                          <m:r>
                            <a:rPr lang="en-US" sz="3200" b="0" i="1" smtClean="0">
                              <a:latin typeface="Cambria Math" panose="02040503050406030204" pitchFamily="18" charset="0"/>
                              <a:sym typeface="Wingdings" panose="05000000000000000000" pitchFamily="2" charset="2"/>
                            </a:rPr>
                            <m:t>𝑦</m:t>
                          </m:r>
                        </m:e>
                        <m:sub>
                          <m:r>
                            <a:rPr lang="en-US" sz="3200" b="0" i="1" smtClean="0">
                              <a:latin typeface="Cambria Math" panose="02040503050406030204" pitchFamily="18" charset="0"/>
                              <a:sym typeface="Wingdings" panose="05000000000000000000" pitchFamily="2" charset="2"/>
                            </a:rPr>
                            <m:t>𝑖</m:t>
                          </m:r>
                        </m:sub>
                      </m:sSub>
                    </m:oMath>
                  </m:oMathPara>
                </a14:m>
                <a:endParaRPr lang="en-US" sz="3200" i="1" dirty="0">
                  <a:latin typeface="Acherus Grotesque" panose="02000505000000020004" pitchFamily="50" charset="0"/>
                </a:endParaRPr>
              </a:p>
            </p:txBody>
          </p:sp>
        </mc:Choice>
        <mc:Fallback xmlns="">
          <p:sp>
            <p:nvSpPr>
              <p:cNvPr id="23" name="Rectangle 22">
                <a:extLst>
                  <a:ext uri="{FF2B5EF4-FFF2-40B4-BE49-F238E27FC236}">
                    <a16:creationId xmlns:a16="http://schemas.microsoft.com/office/drawing/2014/main" id="{7286F0D0-BD0E-404A-A3A7-851C72D24957}"/>
                  </a:ext>
                </a:extLst>
              </p:cNvPr>
              <p:cNvSpPr>
                <a:spLocks noRot="1" noChangeAspect="1" noMove="1" noResize="1" noEditPoints="1" noAdjustHandles="1" noChangeArrowheads="1" noChangeShapeType="1" noTextEdit="1"/>
              </p:cNvSpPr>
              <p:nvPr/>
            </p:nvSpPr>
            <p:spPr>
              <a:xfrm>
                <a:off x="-189675" y="1760096"/>
                <a:ext cx="914400" cy="584775"/>
              </a:xfrm>
              <a:prstGeom prst="rect">
                <a:avLst/>
              </a:prstGeom>
              <a:blipFill>
                <a:blip r:embed="rId5"/>
                <a:stretch>
                  <a:fillRect r="-54000"/>
                </a:stretch>
              </a:blipFill>
              <a:ln>
                <a:noFill/>
              </a:ln>
            </p:spPr>
            <p:txBody>
              <a:bodyPr/>
              <a:lstStyle/>
              <a:p>
                <a:r>
                  <a:rPr lang="en-US">
                    <a:noFill/>
                  </a:rPr>
                  <a:t> </a:t>
                </a:r>
              </a:p>
            </p:txBody>
          </p:sp>
        </mc:Fallback>
      </mc:AlternateContent>
      <p:sp>
        <p:nvSpPr>
          <p:cNvPr id="24" name="TextBox 23">
            <a:extLst>
              <a:ext uri="{FF2B5EF4-FFF2-40B4-BE49-F238E27FC236}">
                <a16:creationId xmlns:a16="http://schemas.microsoft.com/office/drawing/2014/main" id="{245BA989-D9AE-4B32-9AD8-3C6D01525007}"/>
              </a:ext>
            </a:extLst>
          </p:cNvPr>
          <p:cNvSpPr txBox="1"/>
          <p:nvPr/>
        </p:nvSpPr>
        <p:spPr>
          <a:xfrm>
            <a:off x="130365" y="1221934"/>
            <a:ext cx="2103120" cy="822960"/>
          </a:xfrm>
          <a:prstGeom prst="rect">
            <a:avLst/>
          </a:prstGeom>
          <a:noFill/>
        </p:spPr>
        <p:txBody>
          <a:bodyPr wrap="square" rtlCol="0">
            <a:spAutoFit/>
          </a:bodyPr>
          <a:lstStyle/>
          <a:p>
            <a:r>
              <a:rPr lang="en-US" sz="2000" dirty="0">
                <a:latin typeface="Acherus Grotesque" panose="02000505000000020004" pitchFamily="50" charset="0"/>
              </a:rPr>
              <a:t>The </a:t>
            </a:r>
            <a:r>
              <a:rPr lang="en-US" sz="2000" dirty="0">
                <a:solidFill>
                  <a:srgbClr val="0070C0"/>
                </a:solidFill>
                <a:latin typeface="Acherus Grotesque" panose="02000505000000020004" pitchFamily="50" charset="0"/>
              </a:rPr>
              <a:t>blue</a:t>
            </a:r>
            <a:r>
              <a:rPr lang="en-US" sz="2000" dirty="0">
                <a:latin typeface="Acherus Grotesque" panose="02000505000000020004" pitchFamily="50" charset="0"/>
              </a:rPr>
              <a:t> dots are actual data</a:t>
            </a:r>
          </a:p>
        </p:txBody>
      </p:sp>
      <p:grpSp>
        <p:nvGrpSpPr>
          <p:cNvPr id="29" name="Group 28">
            <a:extLst>
              <a:ext uri="{FF2B5EF4-FFF2-40B4-BE49-F238E27FC236}">
                <a16:creationId xmlns:a16="http://schemas.microsoft.com/office/drawing/2014/main" id="{AB8DBA0E-DDCA-463B-88E5-525394C99772}"/>
              </a:ext>
            </a:extLst>
          </p:cNvPr>
          <p:cNvGrpSpPr/>
          <p:nvPr/>
        </p:nvGrpSpPr>
        <p:grpSpPr>
          <a:xfrm>
            <a:off x="1456181" y="1962479"/>
            <a:ext cx="5236480" cy="3975714"/>
            <a:chOff x="886647" y="1935900"/>
            <a:chExt cx="5236480" cy="3975714"/>
          </a:xfrm>
        </p:grpSpPr>
        <p:pic>
          <p:nvPicPr>
            <p:cNvPr id="30" name="Google Shape;272;p18" descr="https://alexisalulemacom.files.wordpress.com/2018/01/linear_regression.png">
              <a:extLst>
                <a:ext uri="{FF2B5EF4-FFF2-40B4-BE49-F238E27FC236}">
                  <a16:creationId xmlns:a16="http://schemas.microsoft.com/office/drawing/2014/main" id="{354330FA-06C0-4B43-9927-617B5FDD8233}"/>
                </a:ext>
              </a:extLst>
            </p:cNvPr>
            <p:cNvPicPr preferRelativeResize="0">
              <a:picLocks noChangeAspect="1"/>
            </p:cNvPicPr>
            <p:nvPr/>
          </p:nvPicPr>
          <p:blipFill rotWithShape="1">
            <a:blip r:embed="rId6">
              <a:alphaModFix/>
            </a:blip>
            <a:srcRect/>
            <a:stretch/>
          </p:blipFill>
          <p:spPr>
            <a:xfrm>
              <a:off x="1225201" y="1935900"/>
              <a:ext cx="4897926" cy="3657600"/>
            </a:xfrm>
            <a:prstGeom prst="rect">
              <a:avLst/>
            </a:prstGeom>
            <a:noFill/>
            <a:ln>
              <a:noFill/>
            </a:ln>
          </p:spPr>
        </p:pic>
        <p:sp>
          <p:nvSpPr>
            <p:cNvPr id="31" name="TextBox 30">
              <a:extLst>
                <a:ext uri="{FF2B5EF4-FFF2-40B4-BE49-F238E27FC236}">
                  <a16:creationId xmlns:a16="http://schemas.microsoft.com/office/drawing/2014/main" id="{C2EB9D9A-1143-4512-BE17-CDEE4D7C80C5}"/>
                </a:ext>
              </a:extLst>
            </p:cNvPr>
            <p:cNvSpPr txBox="1"/>
            <p:nvPr/>
          </p:nvSpPr>
          <p:spPr>
            <a:xfrm>
              <a:off x="3674164" y="5542282"/>
              <a:ext cx="338554" cy="369332"/>
            </a:xfrm>
            <a:prstGeom prst="rect">
              <a:avLst/>
            </a:prstGeom>
            <a:noFill/>
          </p:spPr>
          <p:txBody>
            <a:bodyPr wrap="none" rtlCol="0">
              <a:spAutoFit/>
            </a:bodyPr>
            <a:lstStyle/>
            <a:p>
              <a:pPr algn="ctr"/>
              <a:r>
                <a:rPr lang="en-US" dirty="0">
                  <a:latin typeface="Acherus Grotesque" panose="02000505000000020004" pitchFamily="50" charset="0"/>
                </a:rPr>
                <a:t>X</a:t>
              </a:r>
            </a:p>
          </p:txBody>
        </p:sp>
        <p:sp>
          <p:nvSpPr>
            <p:cNvPr id="32" name="TextBox 31">
              <a:extLst>
                <a:ext uri="{FF2B5EF4-FFF2-40B4-BE49-F238E27FC236}">
                  <a16:creationId xmlns:a16="http://schemas.microsoft.com/office/drawing/2014/main" id="{31CB3D4D-5D80-4F3A-B88A-BF9A43AE2664}"/>
                </a:ext>
              </a:extLst>
            </p:cNvPr>
            <p:cNvSpPr txBox="1"/>
            <p:nvPr/>
          </p:nvSpPr>
          <p:spPr>
            <a:xfrm>
              <a:off x="886647" y="3573770"/>
              <a:ext cx="338554" cy="369332"/>
            </a:xfrm>
            <a:prstGeom prst="rect">
              <a:avLst/>
            </a:prstGeom>
            <a:noFill/>
          </p:spPr>
          <p:txBody>
            <a:bodyPr wrap="none" rtlCol="0">
              <a:spAutoFit/>
            </a:bodyPr>
            <a:lstStyle/>
            <a:p>
              <a:pPr algn="ctr"/>
              <a:r>
                <a:rPr lang="en-US" dirty="0">
                  <a:latin typeface="Acherus Grotesque" panose="02000505000000020004" pitchFamily="50" charset="0"/>
                </a:rPr>
                <a:t>Y</a:t>
              </a:r>
            </a:p>
          </p:txBody>
        </p:sp>
      </p:grpSp>
      <p:cxnSp>
        <p:nvCxnSpPr>
          <p:cNvPr id="35" name="Straight Arrow Connector 34">
            <a:extLst>
              <a:ext uri="{FF2B5EF4-FFF2-40B4-BE49-F238E27FC236}">
                <a16:creationId xmlns:a16="http://schemas.microsoft.com/office/drawing/2014/main" id="{955E3D98-21C1-49F3-BD5E-BE59D5597C80}"/>
              </a:ext>
            </a:extLst>
          </p:cNvPr>
          <p:cNvCxnSpPr>
            <a:cxnSpLocks/>
            <a:stCxn id="24" idx="3"/>
          </p:cNvCxnSpPr>
          <p:nvPr/>
        </p:nvCxnSpPr>
        <p:spPr>
          <a:xfrm>
            <a:off x="2233485" y="1633414"/>
            <a:ext cx="3749040" cy="54106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A562CE5-0FFC-46F3-A6D2-1A448BC676A4}"/>
              </a:ext>
            </a:extLst>
          </p:cNvPr>
          <p:cNvCxnSpPr>
            <a:stCxn id="17" idx="1"/>
          </p:cNvCxnSpPr>
          <p:nvPr/>
        </p:nvCxnSpPr>
        <p:spPr>
          <a:xfrm flipH="1">
            <a:off x="6415790" y="1578320"/>
            <a:ext cx="607165" cy="8433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D086159-ECDE-45F8-988E-72E8F21A301C}"/>
              </a:ext>
            </a:extLst>
          </p:cNvPr>
          <p:cNvCxnSpPr>
            <a:cxnSpLocks noChangeAspect="1"/>
          </p:cNvCxnSpPr>
          <p:nvPr/>
        </p:nvCxnSpPr>
        <p:spPr>
          <a:xfrm rot="2700000">
            <a:off x="5874637" y="2274010"/>
            <a:ext cx="356616" cy="35661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CB23E24-9E7D-4F15-8F6C-671699A399CF}"/>
              </a:ext>
            </a:extLst>
          </p:cNvPr>
          <p:cNvCxnSpPr>
            <a:cxnSpLocks noChangeAspect="1"/>
          </p:cNvCxnSpPr>
          <p:nvPr/>
        </p:nvCxnSpPr>
        <p:spPr>
          <a:xfrm rot="2700000">
            <a:off x="4563293" y="3579324"/>
            <a:ext cx="256032" cy="256032"/>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39CCC3F-56B4-43D4-AA7E-7297F37DF72E}"/>
              </a:ext>
            </a:extLst>
          </p:cNvPr>
          <p:cNvCxnSpPr>
            <a:cxnSpLocks noChangeAspect="1"/>
          </p:cNvCxnSpPr>
          <p:nvPr/>
        </p:nvCxnSpPr>
        <p:spPr>
          <a:xfrm rot="2700000">
            <a:off x="3586935" y="4145734"/>
            <a:ext cx="466344" cy="46634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D463FC1-37F3-47D0-B537-F0BFD59D6528}"/>
              </a:ext>
            </a:extLst>
          </p:cNvPr>
          <p:cNvCxnSpPr>
            <a:cxnSpLocks noChangeAspect="1"/>
          </p:cNvCxnSpPr>
          <p:nvPr/>
        </p:nvCxnSpPr>
        <p:spPr>
          <a:xfrm rot="2700000">
            <a:off x="2241408" y="4588513"/>
            <a:ext cx="301752" cy="301752"/>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2849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1000"/>
                                  </p:stCondLst>
                                  <p:childTnLst>
                                    <p:set>
                                      <p:cBhvr>
                                        <p:cTn id="26" dur="1" fill="hold">
                                          <p:stCondLst>
                                            <p:cond delay="0"/>
                                          </p:stCondLst>
                                        </p:cTn>
                                        <p:tgtEl>
                                          <p:spTgt spid="43"/>
                                        </p:tgtEl>
                                        <p:attrNameLst>
                                          <p:attrName>style.visibility</p:attrName>
                                        </p:attrNameLst>
                                      </p:cBhvr>
                                      <p:to>
                                        <p:strVal val="visible"/>
                                      </p:to>
                                    </p:set>
                                  </p:childTnLst>
                                </p:cTn>
                              </p:par>
                            </p:childTnLst>
                          </p:cTn>
                        </p:par>
                        <p:par>
                          <p:cTn id="27" fill="hold">
                            <p:stCondLst>
                              <p:cond delay="1000"/>
                            </p:stCondLst>
                            <p:childTnLst>
                              <p:par>
                                <p:cTn id="28" presetID="1" presetClass="entr" presetSubtype="0" fill="hold" nodeType="afterEffect">
                                  <p:stCondLst>
                                    <p:cond delay="500"/>
                                  </p:stCondLst>
                                  <p:childTnLst>
                                    <p:set>
                                      <p:cBhvr>
                                        <p:cTn id="29" dur="1" fill="hold">
                                          <p:stCondLst>
                                            <p:cond delay="0"/>
                                          </p:stCondLst>
                                        </p:cTn>
                                        <p:tgtEl>
                                          <p:spTgt spid="42"/>
                                        </p:tgtEl>
                                        <p:attrNameLst>
                                          <p:attrName>style.visibility</p:attrName>
                                        </p:attrNameLst>
                                      </p:cBhvr>
                                      <p:to>
                                        <p:strVal val="visible"/>
                                      </p:to>
                                    </p:set>
                                  </p:childTnLst>
                                </p:cTn>
                              </p:par>
                            </p:childTnLst>
                          </p:cTn>
                        </p:par>
                        <p:par>
                          <p:cTn id="30" fill="hold">
                            <p:stCondLst>
                              <p:cond delay="1500"/>
                            </p:stCondLst>
                            <p:childTnLst>
                              <p:par>
                                <p:cTn id="31" presetID="1" presetClass="entr" presetSubtype="0" fill="hold" nodeType="afterEffect">
                                  <p:stCondLst>
                                    <p:cond delay="500"/>
                                  </p:stCondLst>
                                  <p:childTnLst>
                                    <p:set>
                                      <p:cBhvr>
                                        <p:cTn id="32" dur="1" fill="hold">
                                          <p:stCondLst>
                                            <p:cond delay="0"/>
                                          </p:stCondLst>
                                        </p:cTn>
                                        <p:tgtEl>
                                          <p:spTgt spid="41"/>
                                        </p:tgtEl>
                                        <p:attrNameLst>
                                          <p:attrName>style.visibility</p:attrName>
                                        </p:attrNameLst>
                                      </p:cBhvr>
                                      <p:to>
                                        <p:strVal val="visible"/>
                                      </p:to>
                                    </p:set>
                                  </p:childTnLst>
                                </p:cTn>
                              </p:par>
                            </p:childTnLst>
                          </p:cTn>
                        </p:par>
                        <p:par>
                          <p:cTn id="33" fill="hold">
                            <p:stCondLst>
                              <p:cond delay="2000"/>
                            </p:stCondLst>
                            <p:childTnLst>
                              <p:par>
                                <p:cTn id="34" presetID="1" presetClass="entr" presetSubtype="0" fill="hold" nodeType="afterEffect">
                                  <p:stCondLst>
                                    <p:cond delay="500"/>
                                  </p:stCondLst>
                                  <p:childTnLst>
                                    <p:set>
                                      <p:cBhvr>
                                        <p:cTn id="35"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p:bldP spid="21" grpId="0"/>
      <p:bldP spid="22" grpId="0"/>
      <p:bldP spid="23" grpId="0"/>
      <p:bldP spid="2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AAC6E64-34E9-49B0-B28E-B7A94396248D}"/>
              </a:ext>
            </a:extLst>
          </p:cNvPr>
          <p:cNvSpPr>
            <a:spLocks noGrp="1"/>
          </p:cNvSpPr>
          <p:nvPr>
            <p:ph type="ftr" sz="quarter" idx="11"/>
          </p:nvPr>
        </p:nvSpPr>
        <p:spPr/>
        <p:txBody>
          <a:bodyPr/>
          <a:lstStyle/>
          <a:p>
            <a:r>
              <a:rPr lang="en-US" dirty="0"/>
              <a:t>Introduction to Machine Learning</a:t>
            </a:r>
          </a:p>
        </p:txBody>
      </p:sp>
      <p:sp>
        <p:nvSpPr>
          <p:cNvPr id="5" name="Slide Number Placeholder 4">
            <a:extLst>
              <a:ext uri="{FF2B5EF4-FFF2-40B4-BE49-F238E27FC236}">
                <a16:creationId xmlns:a16="http://schemas.microsoft.com/office/drawing/2014/main" id="{6F6F0CC6-C972-4066-917F-8A40FDD01E5D}"/>
              </a:ext>
            </a:extLst>
          </p:cNvPr>
          <p:cNvSpPr>
            <a:spLocks noGrp="1"/>
          </p:cNvSpPr>
          <p:nvPr>
            <p:ph type="sldNum" sz="quarter" idx="12"/>
          </p:nvPr>
        </p:nvSpPr>
        <p:spPr/>
        <p:txBody>
          <a:bodyPr/>
          <a:lstStyle/>
          <a:p>
            <a:fld id="{8E06CFEE-053A-4A40-A88B-A288F0289482}" type="slidenum">
              <a:rPr lang="en-US" smtClean="0"/>
              <a:t>3</a:t>
            </a:fld>
            <a:endParaRPr lang="en-US"/>
          </a:p>
        </p:txBody>
      </p:sp>
      <p:pic>
        <p:nvPicPr>
          <p:cNvPr id="7" name="Content Placeholder 6">
            <a:extLst>
              <a:ext uri="{FF2B5EF4-FFF2-40B4-BE49-F238E27FC236}">
                <a16:creationId xmlns:a16="http://schemas.microsoft.com/office/drawing/2014/main" id="{24C95120-123F-4BA4-8796-098C1927F338}"/>
              </a:ext>
            </a:extLst>
          </p:cNvPr>
          <p:cNvPicPr>
            <a:picLocks noGrp="1" noChangeAspect="1"/>
          </p:cNvPicPr>
          <p:nvPr>
            <p:ph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690944"/>
            <a:ext cx="12344400" cy="8239888"/>
          </a:xfrm>
        </p:spPr>
      </p:pic>
      <p:sp>
        <p:nvSpPr>
          <p:cNvPr id="2" name="Title 1">
            <a:extLst>
              <a:ext uri="{FF2B5EF4-FFF2-40B4-BE49-F238E27FC236}">
                <a16:creationId xmlns:a16="http://schemas.microsoft.com/office/drawing/2014/main" id="{E7EF829E-ED42-4DDB-BADA-1D176BD75BE6}"/>
              </a:ext>
            </a:extLst>
          </p:cNvPr>
          <p:cNvSpPr>
            <a:spLocks noGrp="1"/>
          </p:cNvSpPr>
          <p:nvPr>
            <p:ph type="title"/>
          </p:nvPr>
        </p:nvSpPr>
        <p:spPr/>
        <p:txBody>
          <a:bodyPr anchor="t"/>
          <a:lstStyle/>
          <a:p>
            <a:r>
              <a:rPr lang="en-US" dirty="0"/>
              <a:t>Introductions</a:t>
            </a:r>
          </a:p>
        </p:txBody>
      </p:sp>
    </p:spTree>
    <p:extLst>
      <p:ext uri="{BB962C8B-B14F-4D97-AF65-F5344CB8AC3E}">
        <p14:creationId xmlns:p14="http://schemas.microsoft.com/office/powerpoint/2010/main" val="35411199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7E18-15CB-41A4-9033-A3754ED6215F}"/>
              </a:ext>
            </a:extLst>
          </p:cNvPr>
          <p:cNvSpPr>
            <a:spLocks noGrp="1"/>
          </p:cNvSpPr>
          <p:nvPr>
            <p:ph type="title"/>
          </p:nvPr>
        </p:nvSpPr>
        <p:spPr/>
        <p:txBody>
          <a:bodyPr/>
          <a:lstStyle/>
          <a:p>
            <a:r>
              <a:rPr lang="en-US" dirty="0"/>
              <a:t>SLR intercept and slope estimates minimize MSE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73FE92-1A89-40F7-86CD-B1BA8F274DD5}"/>
                  </a:ext>
                </a:extLst>
              </p:cNvPr>
              <p:cNvSpPr>
                <a:spLocks noGrp="1"/>
              </p:cNvSpPr>
              <p:nvPr>
                <p:ph idx="1"/>
              </p:nvPr>
            </p:nvSpPr>
            <p:spPr/>
            <p:txBody>
              <a:bodyPr/>
              <a:lstStyle/>
              <a:p>
                <a:pPr marL="0" indent="0">
                  <a:buNone/>
                </a:pPr>
                <a:r>
                  <a:rPr lang="en-US" dirty="0"/>
                  <a:t>Minimize the mean squared error (MSE)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𝑀𝑆𝐸</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e>
                              </m:d>
                            </m:e>
                            <m:sup>
                              <m:r>
                                <a:rPr lang="en-US" b="0" i="1" smtClean="0">
                                  <a:latin typeface="Cambria Math" panose="02040503050406030204" pitchFamily="18" charset="0"/>
                                </a:rPr>
                                <m:t>2</m:t>
                              </m:r>
                            </m:sup>
                          </m:sSup>
                        </m:e>
                      </m:nary>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e>
                              </m:d>
                            </m:e>
                            <m:sup>
                              <m:r>
                                <a:rPr lang="en-US" b="0" i="1" smtClean="0">
                                  <a:latin typeface="Cambria Math" panose="02040503050406030204" pitchFamily="18" charset="0"/>
                                </a:rPr>
                                <m:t>2</m:t>
                              </m:r>
                            </m:sup>
                          </m:sSup>
                        </m:e>
                      </m:nary>
                    </m:oMath>
                  </m:oMathPara>
                </a14:m>
                <a:endParaRPr lang="en-US" dirty="0"/>
              </a:p>
              <a:p>
                <a:pPr marL="0" indent="0">
                  <a:buNone/>
                </a:pPr>
                <a:endParaRPr lang="en-US" dirty="0"/>
              </a:p>
              <a:p>
                <a:pPr marL="0" indent="0">
                  <a:buNone/>
                </a:pPr>
                <a:r>
                  <a:rPr lang="en-US" dirty="0"/>
                  <a:t>by taking the derivatives with respect to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oMath>
                </a14:m>
                <a:r>
                  <a:rPr lang="en-US" dirty="0"/>
                  <a:t>, setting them equal to 0, and solving</a:t>
                </a:r>
              </a:p>
            </p:txBody>
          </p:sp>
        </mc:Choice>
        <mc:Fallback xmlns="">
          <p:sp>
            <p:nvSpPr>
              <p:cNvPr id="3" name="Content Placeholder 2">
                <a:extLst>
                  <a:ext uri="{FF2B5EF4-FFF2-40B4-BE49-F238E27FC236}">
                    <a16:creationId xmlns:a16="http://schemas.microsoft.com/office/drawing/2014/main" id="{EB73FE92-1A89-40F7-86CD-B1BA8F274DD5}"/>
                  </a:ext>
                </a:extLst>
              </p:cNvPr>
              <p:cNvSpPr>
                <a:spLocks noGrp="1" noRot="1" noChangeAspect="1" noMove="1" noResize="1" noEditPoints="1" noAdjustHandles="1" noChangeArrowheads="1" noChangeShapeType="1" noTextEdit="1"/>
              </p:cNvSpPr>
              <p:nvPr>
                <p:ph idx="1"/>
              </p:nvPr>
            </p:nvSpPr>
            <p:spPr>
              <a:blipFill>
                <a:blip r:embed="rId3"/>
                <a:stretch>
                  <a:fillRect l="-928" t="-182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1579D79C-4A84-4232-96E9-D082EE04D752}"/>
              </a:ext>
            </a:extLst>
          </p:cNvPr>
          <p:cNvSpPr>
            <a:spLocks noGrp="1"/>
          </p:cNvSpPr>
          <p:nvPr>
            <p:ph type="ftr" sz="quarter" idx="11"/>
          </p:nvPr>
        </p:nvSpPr>
        <p:spPr/>
        <p:txBody>
          <a:bodyPr/>
          <a:lstStyle/>
          <a:p>
            <a:r>
              <a:rPr lang="en-US"/>
              <a:t>Introduction to Machine Learning</a:t>
            </a:r>
            <a:endParaRPr lang="en-US" dirty="0"/>
          </a:p>
        </p:txBody>
      </p:sp>
      <p:sp>
        <p:nvSpPr>
          <p:cNvPr id="5" name="Slide Number Placeholder 4">
            <a:extLst>
              <a:ext uri="{FF2B5EF4-FFF2-40B4-BE49-F238E27FC236}">
                <a16:creationId xmlns:a16="http://schemas.microsoft.com/office/drawing/2014/main" id="{25E08793-43A3-409B-9925-1B6241B9DDD3}"/>
              </a:ext>
            </a:extLst>
          </p:cNvPr>
          <p:cNvSpPr>
            <a:spLocks noGrp="1"/>
          </p:cNvSpPr>
          <p:nvPr>
            <p:ph type="sldNum" sz="quarter" idx="12"/>
          </p:nvPr>
        </p:nvSpPr>
        <p:spPr/>
        <p:txBody>
          <a:bodyPr/>
          <a:lstStyle/>
          <a:p>
            <a:fld id="{8E06CFEE-053A-4A40-A88B-A288F0289482}" type="slidenum">
              <a:rPr lang="en-US" smtClean="0"/>
              <a:t>30</a:t>
            </a:fld>
            <a:endParaRPr lang="en-US"/>
          </a:p>
        </p:txBody>
      </p:sp>
      <p:sp>
        <p:nvSpPr>
          <p:cNvPr id="9" name="TextBox 8">
            <a:extLst>
              <a:ext uri="{FF2B5EF4-FFF2-40B4-BE49-F238E27FC236}">
                <a16:creationId xmlns:a16="http://schemas.microsoft.com/office/drawing/2014/main" id="{076586BB-F3A6-4DEA-8C2F-5877C03D6159}"/>
              </a:ext>
            </a:extLst>
          </p:cNvPr>
          <p:cNvSpPr txBox="1"/>
          <p:nvPr/>
        </p:nvSpPr>
        <p:spPr>
          <a:xfrm>
            <a:off x="1078832" y="5488441"/>
            <a:ext cx="10058400" cy="646331"/>
          </a:xfrm>
          <a:prstGeom prst="rect">
            <a:avLst/>
          </a:prstGeom>
          <a:solidFill>
            <a:schemeClr val="accent1"/>
          </a:solidFill>
          <a:ln>
            <a:solidFill>
              <a:schemeClr val="accent1"/>
            </a:solidFill>
          </a:ln>
        </p:spPr>
        <p:txBody>
          <a:bodyPr wrap="square" anchor="ctr">
            <a:spAutoFit/>
          </a:bodyPr>
          <a:lstStyle/>
          <a:p>
            <a:r>
              <a:rPr lang="en-US" dirty="0">
                <a:solidFill>
                  <a:schemeClr val="bg1"/>
                </a:solidFill>
                <a:latin typeface="Acherus Grotesque" panose="02000505000000020004" pitchFamily="50" charset="0"/>
              </a:rPr>
              <a:t>KEY IDEA:  Most machine learning algorithms work on a similar principle of minimizing or maximizing some objective function to find the “best” model.</a:t>
            </a:r>
          </a:p>
        </p:txBody>
      </p:sp>
    </p:spTree>
    <p:extLst>
      <p:ext uri="{BB962C8B-B14F-4D97-AF65-F5344CB8AC3E}">
        <p14:creationId xmlns:p14="http://schemas.microsoft.com/office/powerpoint/2010/main" val="214662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E141F-8AD7-4FAB-8BAC-36C3D0106E5B}"/>
              </a:ext>
            </a:extLst>
          </p:cNvPr>
          <p:cNvSpPr>
            <a:spLocks noGrp="1"/>
          </p:cNvSpPr>
          <p:nvPr>
            <p:ph type="title"/>
          </p:nvPr>
        </p:nvSpPr>
        <p:spPr/>
        <p:txBody>
          <a:bodyPr/>
          <a:lstStyle/>
          <a:p>
            <a:r>
              <a:rPr lang="en-US" dirty="0"/>
              <a:t>Back to our ad &amp; sales example. What can we learn through pictures?</a:t>
            </a:r>
          </a:p>
        </p:txBody>
      </p:sp>
      <p:sp>
        <p:nvSpPr>
          <p:cNvPr id="4" name="Footer Placeholder 3">
            <a:extLst>
              <a:ext uri="{FF2B5EF4-FFF2-40B4-BE49-F238E27FC236}">
                <a16:creationId xmlns:a16="http://schemas.microsoft.com/office/drawing/2014/main" id="{E04C1314-B82A-41DC-8D2F-E11F3B7E5DD7}"/>
              </a:ext>
            </a:extLst>
          </p:cNvPr>
          <p:cNvSpPr>
            <a:spLocks noGrp="1"/>
          </p:cNvSpPr>
          <p:nvPr>
            <p:ph type="ftr" sz="quarter" idx="11"/>
          </p:nvPr>
        </p:nvSpPr>
        <p:spPr/>
        <p:txBody>
          <a:bodyPr/>
          <a:lstStyle/>
          <a:p>
            <a:r>
              <a:rPr lang="en-US"/>
              <a:t>Introduction to Machine Learning</a:t>
            </a:r>
            <a:endParaRPr lang="en-US" dirty="0"/>
          </a:p>
        </p:txBody>
      </p:sp>
      <p:sp>
        <p:nvSpPr>
          <p:cNvPr id="5" name="Slide Number Placeholder 4">
            <a:extLst>
              <a:ext uri="{FF2B5EF4-FFF2-40B4-BE49-F238E27FC236}">
                <a16:creationId xmlns:a16="http://schemas.microsoft.com/office/drawing/2014/main" id="{96AB0D27-7030-4851-8B20-66647630BAEE}"/>
              </a:ext>
            </a:extLst>
          </p:cNvPr>
          <p:cNvSpPr>
            <a:spLocks noGrp="1"/>
          </p:cNvSpPr>
          <p:nvPr>
            <p:ph type="sldNum" sz="quarter" idx="12"/>
          </p:nvPr>
        </p:nvSpPr>
        <p:spPr/>
        <p:txBody>
          <a:bodyPr/>
          <a:lstStyle/>
          <a:p>
            <a:fld id="{8E06CFEE-053A-4A40-A88B-A288F0289482}" type="slidenum">
              <a:rPr lang="en-US" smtClean="0"/>
              <a:t>31</a:t>
            </a:fld>
            <a:endParaRPr lang="en-US"/>
          </a:p>
        </p:txBody>
      </p:sp>
      <p:pic>
        <p:nvPicPr>
          <p:cNvPr id="6" name="Content Placeholder 5">
            <a:extLst>
              <a:ext uri="{FF2B5EF4-FFF2-40B4-BE49-F238E27FC236}">
                <a16:creationId xmlns:a16="http://schemas.microsoft.com/office/drawing/2014/main" id="{1859D3E0-2087-4445-BDD5-6E6764982D93}"/>
              </a:ext>
            </a:extLst>
          </p:cNvPr>
          <p:cNvPicPr>
            <a:picLocks noGrp="1" noChangeAspect="1"/>
          </p:cNvPicPr>
          <p:nvPr>
            <p:ph idx="1"/>
          </p:nvPr>
        </p:nvPicPr>
        <p:blipFill>
          <a:blip r:embed="rId3"/>
          <a:stretch>
            <a:fillRect/>
          </a:stretch>
        </p:blipFill>
        <p:spPr>
          <a:xfrm>
            <a:off x="1265723" y="1825625"/>
            <a:ext cx="9660554" cy="4351338"/>
          </a:xfrm>
          <a:prstGeom prst="rect">
            <a:avLst/>
          </a:prstGeom>
        </p:spPr>
      </p:pic>
    </p:spTree>
    <p:extLst>
      <p:ext uri="{BB962C8B-B14F-4D97-AF65-F5344CB8AC3E}">
        <p14:creationId xmlns:p14="http://schemas.microsoft.com/office/powerpoint/2010/main" val="37525251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DE1A54-16F6-42B8-8450-8AA99AF55DF4}"/>
              </a:ext>
            </a:extLst>
          </p:cNvPr>
          <p:cNvSpPr>
            <a:spLocks noGrp="1"/>
          </p:cNvSpPr>
          <p:nvPr>
            <p:ph type="title"/>
          </p:nvPr>
        </p:nvSpPr>
        <p:spPr/>
        <p:txBody>
          <a:bodyPr/>
          <a:lstStyle/>
          <a:p>
            <a:r>
              <a:rPr lang="en-US" dirty="0"/>
              <a:t>Another example of an X-Y relationship, but this relationship is not linear</a:t>
            </a:r>
          </a:p>
        </p:txBody>
      </p:sp>
      <p:sp>
        <p:nvSpPr>
          <p:cNvPr id="3" name="Footer Placeholder 2">
            <a:extLst>
              <a:ext uri="{FF2B5EF4-FFF2-40B4-BE49-F238E27FC236}">
                <a16:creationId xmlns:a16="http://schemas.microsoft.com/office/drawing/2014/main" id="{9D389145-A651-403B-82EB-68ACB66656F5}"/>
              </a:ext>
            </a:extLst>
          </p:cNvPr>
          <p:cNvSpPr>
            <a:spLocks noGrp="1"/>
          </p:cNvSpPr>
          <p:nvPr>
            <p:ph type="ftr" sz="quarter" idx="11"/>
          </p:nvPr>
        </p:nvSpPr>
        <p:spPr/>
        <p:txBody>
          <a:bodyPr/>
          <a:lstStyle/>
          <a:p>
            <a:r>
              <a:rPr lang="en-US"/>
              <a:t>Introduction to Machine Learning</a:t>
            </a:r>
            <a:endParaRPr lang="en-US" dirty="0"/>
          </a:p>
        </p:txBody>
      </p:sp>
      <p:sp>
        <p:nvSpPr>
          <p:cNvPr id="4" name="Slide Number Placeholder 3">
            <a:extLst>
              <a:ext uri="{FF2B5EF4-FFF2-40B4-BE49-F238E27FC236}">
                <a16:creationId xmlns:a16="http://schemas.microsoft.com/office/drawing/2014/main" id="{9F1ED1BF-E3D5-47DA-B483-CABCD428FD28}"/>
              </a:ext>
            </a:extLst>
          </p:cNvPr>
          <p:cNvSpPr>
            <a:spLocks noGrp="1"/>
          </p:cNvSpPr>
          <p:nvPr>
            <p:ph type="sldNum" sz="quarter" idx="12"/>
          </p:nvPr>
        </p:nvSpPr>
        <p:spPr/>
        <p:txBody>
          <a:bodyPr/>
          <a:lstStyle/>
          <a:p>
            <a:fld id="{8E06CFEE-053A-4A40-A88B-A288F0289482}" type="slidenum">
              <a:rPr lang="en-US" smtClean="0"/>
              <a:t>32</a:t>
            </a:fld>
            <a:endParaRPr lang="en-US"/>
          </a:p>
        </p:txBody>
      </p:sp>
      <p:pic>
        <p:nvPicPr>
          <p:cNvPr id="7" name="Content Placeholder 3">
            <a:extLst>
              <a:ext uri="{FF2B5EF4-FFF2-40B4-BE49-F238E27FC236}">
                <a16:creationId xmlns:a16="http://schemas.microsoft.com/office/drawing/2014/main" id="{9CDB76B8-1796-418A-8DCC-7C4E9989768B}"/>
              </a:ext>
            </a:extLst>
          </p:cNvPr>
          <p:cNvPicPr>
            <a:picLocks noGrp="1" noChangeAspect="1"/>
          </p:cNvPicPr>
          <p:nvPr>
            <p:ph idx="1"/>
          </p:nvPr>
        </p:nvPicPr>
        <p:blipFill>
          <a:blip r:embed="rId3"/>
          <a:stretch>
            <a:fillRect/>
          </a:stretch>
        </p:blipFill>
        <p:spPr>
          <a:xfrm>
            <a:off x="2156543" y="1945943"/>
            <a:ext cx="7878913" cy="435133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566A8A0-9B9F-4139-87DC-F29354A9202F}"/>
                  </a:ext>
                </a:extLst>
              </p:cNvPr>
              <p:cNvSpPr txBox="1"/>
              <p:nvPr/>
            </p:nvSpPr>
            <p:spPr>
              <a:xfrm>
                <a:off x="4799803" y="1328807"/>
                <a:ext cx="2889574"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m:t>
                      </m:r>
                      <m:r>
                        <a:rPr lang="en-US" sz="3200" b="0" i="1" smtClean="0">
                          <a:latin typeface="Cambria Math" panose="02040503050406030204" pitchFamily="18" charset="0"/>
                        </a:rPr>
                        <m:t>𝑓</m:t>
                      </m:r>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𝑖</m:t>
                              </m:r>
                            </m:sub>
                          </m:sSub>
                        </m:e>
                      </m:d>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𝜀</m:t>
                          </m:r>
                        </m:e>
                        <m:sub>
                          <m:r>
                            <a:rPr lang="en-US" sz="3200" b="0" i="1" smtClean="0">
                              <a:latin typeface="Cambria Math" panose="02040503050406030204" pitchFamily="18" charset="0"/>
                            </a:rPr>
                            <m:t>𝑖</m:t>
                          </m:r>
                        </m:sub>
                      </m:sSub>
                    </m:oMath>
                  </m:oMathPara>
                </a14:m>
                <a:endParaRPr lang="en-US" sz="3200" dirty="0"/>
              </a:p>
            </p:txBody>
          </p:sp>
        </mc:Choice>
        <mc:Fallback xmlns="">
          <p:sp>
            <p:nvSpPr>
              <p:cNvPr id="8" name="TextBox 7">
                <a:extLst>
                  <a:ext uri="{FF2B5EF4-FFF2-40B4-BE49-F238E27FC236}">
                    <a16:creationId xmlns:a16="http://schemas.microsoft.com/office/drawing/2014/main" id="{0566A8A0-9B9F-4139-87DC-F29354A9202F}"/>
                  </a:ext>
                </a:extLst>
              </p:cNvPr>
              <p:cNvSpPr txBox="1">
                <a:spLocks noRot="1" noChangeAspect="1" noMove="1" noResize="1" noEditPoints="1" noAdjustHandles="1" noChangeArrowheads="1" noChangeShapeType="1" noTextEdit="1"/>
              </p:cNvSpPr>
              <p:nvPr/>
            </p:nvSpPr>
            <p:spPr>
              <a:xfrm>
                <a:off x="4799803" y="1328807"/>
                <a:ext cx="2889574" cy="58477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979207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666922E-35CB-4CA1-839D-98D2F32E68B4}"/>
                  </a:ext>
                </a:extLst>
              </p:cNvPr>
              <p:cNvSpPr>
                <a:spLocks noGrp="1"/>
              </p:cNvSpPr>
              <p:nvPr>
                <p:ph type="title"/>
              </p:nvPr>
            </p:nvSpPr>
            <p:spPr/>
            <p:txBody>
              <a:bodyPr>
                <a:normAutofit fontScale="90000"/>
              </a:bodyPr>
              <a:lstStyle/>
              <a:p>
                <a:r>
                  <a:rPr lang="en-US" dirty="0"/>
                  <a:t>Supervised learning algorithms estimate the unknown function </a:t>
                </a:r>
                <a14:m>
                  <m:oMath xmlns:m="http://schemas.openxmlformats.org/officeDocument/2006/math">
                    <m:r>
                      <a:rPr lang="en-US" b="1" i="1" smtClean="0">
                        <a:latin typeface="Cambria Math" panose="02040503050406030204" pitchFamily="18" charset="0"/>
                      </a:rPr>
                      <m:t>𝒇</m:t>
                    </m:r>
                  </m:oMath>
                </a14:m>
                <a:r>
                  <a:rPr lang="en-US" dirty="0"/>
                  <a:t> which connects the outputs to the inputs for observed data</a:t>
                </a:r>
              </a:p>
            </p:txBody>
          </p:sp>
        </mc:Choice>
        <mc:Fallback xmlns="">
          <p:sp>
            <p:nvSpPr>
              <p:cNvPr id="2" name="Title 1">
                <a:extLst>
                  <a:ext uri="{FF2B5EF4-FFF2-40B4-BE49-F238E27FC236}">
                    <a16:creationId xmlns:a16="http://schemas.microsoft.com/office/drawing/2014/main" id="{0666922E-35CB-4CA1-839D-98D2F32E68B4}"/>
                  </a:ext>
                </a:extLst>
              </p:cNvPr>
              <p:cNvSpPr>
                <a:spLocks noGrp="1" noRot="1" noChangeAspect="1" noMove="1" noResize="1" noEditPoints="1" noAdjustHandles="1" noChangeArrowheads="1" noChangeShapeType="1" noTextEdit="1"/>
              </p:cNvSpPr>
              <p:nvPr>
                <p:ph type="title"/>
              </p:nvPr>
            </p:nvSpPr>
            <p:spPr>
              <a:blipFill>
                <a:blip r:embed="rId3"/>
                <a:stretch>
                  <a:fillRect l="-1275" t="-6452" b="-1198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2635ED0F-B4E4-40EB-8268-C3D8C5DE970C}"/>
              </a:ext>
            </a:extLst>
          </p:cNvPr>
          <p:cNvSpPr>
            <a:spLocks noGrp="1"/>
          </p:cNvSpPr>
          <p:nvPr>
            <p:ph type="ftr" sz="quarter" idx="11"/>
          </p:nvPr>
        </p:nvSpPr>
        <p:spPr/>
        <p:txBody>
          <a:bodyPr/>
          <a:lstStyle/>
          <a:p>
            <a:r>
              <a:rPr lang="en-US"/>
              <a:t>Introduction to Machine Learning</a:t>
            </a:r>
            <a:endParaRPr lang="en-US" dirty="0"/>
          </a:p>
        </p:txBody>
      </p:sp>
      <p:sp>
        <p:nvSpPr>
          <p:cNvPr id="5" name="Slide Number Placeholder 4">
            <a:extLst>
              <a:ext uri="{FF2B5EF4-FFF2-40B4-BE49-F238E27FC236}">
                <a16:creationId xmlns:a16="http://schemas.microsoft.com/office/drawing/2014/main" id="{7C01057F-E19D-4A44-90E7-BCCD824D2B88}"/>
              </a:ext>
            </a:extLst>
          </p:cNvPr>
          <p:cNvSpPr>
            <a:spLocks noGrp="1"/>
          </p:cNvSpPr>
          <p:nvPr>
            <p:ph type="sldNum" sz="quarter" idx="12"/>
          </p:nvPr>
        </p:nvSpPr>
        <p:spPr/>
        <p:txBody>
          <a:bodyPr/>
          <a:lstStyle/>
          <a:p>
            <a:fld id="{8E06CFEE-053A-4A40-A88B-A288F0289482}" type="slidenum">
              <a:rPr lang="en-US" smtClean="0"/>
              <a:t>33</a:t>
            </a:fld>
            <a:endParaRPr lang="en-US"/>
          </a:p>
        </p:txBody>
      </p:sp>
      <p:sp>
        <p:nvSpPr>
          <p:cNvPr id="6" name="Rectangle 5">
            <a:extLst>
              <a:ext uri="{FF2B5EF4-FFF2-40B4-BE49-F238E27FC236}">
                <a16:creationId xmlns:a16="http://schemas.microsoft.com/office/drawing/2014/main" id="{C901DC4F-CCDF-48B1-8564-1448E7D63199}"/>
              </a:ext>
            </a:extLst>
          </p:cNvPr>
          <p:cNvSpPr/>
          <p:nvPr/>
        </p:nvSpPr>
        <p:spPr>
          <a:xfrm>
            <a:off x="5094513" y="2422932"/>
            <a:ext cx="1894114" cy="12518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cherus Grotesque" panose="02000505000000020004" pitchFamily="50" charset="0"/>
              </a:rPr>
              <a:t>MACHINE LEARNING MODEL</a:t>
            </a:r>
          </a:p>
        </p:txBody>
      </p:sp>
      <p:sp>
        <p:nvSpPr>
          <p:cNvPr id="7" name="Rectangle: Rounded Corners 6">
            <a:extLst>
              <a:ext uri="{FF2B5EF4-FFF2-40B4-BE49-F238E27FC236}">
                <a16:creationId xmlns:a16="http://schemas.microsoft.com/office/drawing/2014/main" id="{F15629CD-CFE7-43F8-88BB-0B8C7248E62F}"/>
              </a:ext>
            </a:extLst>
          </p:cNvPr>
          <p:cNvSpPr/>
          <p:nvPr/>
        </p:nvSpPr>
        <p:spPr>
          <a:xfrm>
            <a:off x="1774374" y="2379389"/>
            <a:ext cx="2307766" cy="129540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cherus Grotesque" panose="02000505000000020004" pitchFamily="50" charset="0"/>
              </a:rPr>
              <a:t>INPUTS</a:t>
            </a:r>
          </a:p>
        </p:txBody>
      </p:sp>
      <p:sp>
        <p:nvSpPr>
          <p:cNvPr id="8" name="Rectangle: Rounded Corners 7">
            <a:extLst>
              <a:ext uri="{FF2B5EF4-FFF2-40B4-BE49-F238E27FC236}">
                <a16:creationId xmlns:a16="http://schemas.microsoft.com/office/drawing/2014/main" id="{20636CAB-EACA-4766-9120-F67619F2D5AB}"/>
              </a:ext>
            </a:extLst>
          </p:cNvPr>
          <p:cNvSpPr/>
          <p:nvPr/>
        </p:nvSpPr>
        <p:spPr>
          <a:xfrm>
            <a:off x="7913917" y="2379389"/>
            <a:ext cx="2307766" cy="1295400"/>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cherus Grotesque" panose="02000505000000020004" pitchFamily="50" charset="0"/>
              </a:rPr>
              <a:t>OUTPUT(S)</a:t>
            </a:r>
          </a:p>
        </p:txBody>
      </p:sp>
      <p:sp>
        <p:nvSpPr>
          <p:cNvPr id="9" name="Arrow: Right 8">
            <a:extLst>
              <a:ext uri="{FF2B5EF4-FFF2-40B4-BE49-F238E27FC236}">
                <a16:creationId xmlns:a16="http://schemas.microsoft.com/office/drawing/2014/main" id="{1B017BDB-BA79-4ACA-9A6F-0BC60B13484C}"/>
              </a:ext>
            </a:extLst>
          </p:cNvPr>
          <p:cNvSpPr/>
          <p:nvPr/>
        </p:nvSpPr>
        <p:spPr>
          <a:xfrm>
            <a:off x="4336767" y="2912788"/>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10" name="Arrow: Right 9">
            <a:extLst>
              <a:ext uri="{FF2B5EF4-FFF2-40B4-BE49-F238E27FC236}">
                <a16:creationId xmlns:a16="http://schemas.microsoft.com/office/drawing/2014/main" id="{9EA6AE26-C481-462E-9FB5-FEECBD03E9AC}"/>
              </a:ext>
            </a:extLst>
          </p:cNvPr>
          <p:cNvSpPr/>
          <p:nvPr/>
        </p:nvSpPr>
        <p:spPr>
          <a:xfrm>
            <a:off x="7243255" y="2912788"/>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11" name="Title 3">
            <a:extLst>
              <a:ext uri="{FF2B5EF4-FFF2-40B4-BE49-F238E27FC236}">
                <a16:creationId xmlns:a16="http://schemas.microsoft.com/office/drawing/2014/main" id="{CB2B68C4-0BD1-415F-9329-12EF9F320C65}"/>
              </a:ext>
            </a:extLst>
          </p:cNvPr>
          <p:cNvSpPr txBox="1">
            <a:spLocks/>
          </p:cNvSpPr>
          <p:nvPr/>
        </p:nvSpPr>
        <p:spPr>
          <a:xfrm>
            <a:off x="8058150" y="3634936"/>
            <a:ext cx="2029723" cy="523220"/>
          </a:xfrm>
          <a:prstGeom prst="rect">
            <a:avLst/>
          </a:prstGeom>
          <a:noFill/>
        </p:spPr>
        <p:txBody>
          <a:bodyPr vert="horz" wrap="none" lIns="91440" tIns="45720" rIns="91440" bIns="45720" rtlCol="0" anchor="b">
            <a:spAutoFit/>
          </a:bodyPr>
          <a:lstStyle>
            <a:lvl1pPr algn="l" defTabSz="457200" rtl="0" eaLnBrk="1" latinLnBrk="0" hangingPunct="1">
              <a:spcBef>
                <a:spcPct val="0"/>
              </a:spcBef>
              <a:buNone/>
              <a:defRPr sz="2800" b="0" kern="1200" cap="all">
                <a:solidFill>
                  <a:schemeClr val="tx1">
                    <a:lumMod val="75000"/>
                    <a:lumOff val="25000"/>
                  </a:schemeClr>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i="1" cap="none" dirty="0">
                <a:latin typeface="Acherus Grotesque" panose="02000505000000020004" pitchFamily="50" charset="0"/>
              </a:rPr>
              <a:t>Y = f(X) + </a:t>
            </a:r>
            <a:r>
              <a:rPr lang="el-GR" b="1" i="1" cap="none" dirty="0">
                <a:latin typeface="Acherus Grotesque" panose="02000505000000020004" pitchFamily="50" charset="0"/>
              </a:rPr>
              <a:t>ε</a:t>
            </a:r>
            <a:endParaRPr lang="en-US" b="1" i="1" cap="none" dirty="0">
              <a:latin typeface="Acherus Grotesque" panose="02000505000000020004" pitchFamily="50" charset="0"/>
            </a:endParaRPr>
          </a:p>
        </p:txBody>
      </p:sp>
      <p:sp>
        <p:nvSpPr>
          <p:cNvPr id="13" name="Title 3">
            <a:extLst>
              <a:ext uri="{FF2B5EF4-FFF2-40B4-BE49-F238E27FC236}">
                <a16:creationId xmlns:a16="http://schemas.microsoft.com/office/drawing/2014/main" id="{1B4C3FA8-E061-44FC-8431-A4EBA7CAB943}"/>
              </a:ext>
            </a:extLst>
          </p:cNvPr>
          <p:cNvSpPr txBox="1">
            <a:spLocks/>
          </p:cNvSpPr>
          <p:nvPr/>
        </p:nvSpPr>
        <p:spPr>
          <a:xfrm>
            <a:off x="5649475" y="3634936"/>
            <a:ext cx="864339" cy="523220"/>
          </a:xfrm>
          <a:prstGeom prst="rect">
            <a:avLst/>
          </a:prstGeom>
          <a:noFill/>
        </p:spPr>
        <p:txBody>
          <a:bodyPr vert="horz" wrap="none" lIns="91440" tIns="45720" rIns="91440" bIns="45720" rtlCol="0" anchor="b">
            <a:spAutoFit/>
          </a:bodyPr>
          <a:lstStyle>
            <a:lvl1pPr algn="l" defTabSz="457200" rtl="0" eaLnBrk="1" latinLnBrk="0" hangingPunct="1">
              <a:spcBef>
                <a:spcPct val="0"/>
              </a:spcBef>
              <a:buNone/>
              <a:defRPr sz="2800" b="0" kern="1200" cap="all">
                <a:solidFill>
                  <a:schemeClr val="tx1">
                    <a:lumMod val="75000"/>
                    <a:lumOff val="25000"/>
                  </a:schemeClr>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i="1" cap="none" dirty="0">
                <a:latin typeface="Acherus Grotesque" panose="02000505000000020004" pitchFamily="50" charset="0"/>
              </a:rPr>
              <a:t>f(X)</a:t>
            </a:r>
          </a:p>
        </p:txBody>
      </p:sp>
      <p:sp>
        <p:nvSpPr>
          <p:cNvPr id="14" name="Title 3">
            <a:extLst>
              <a:ext uri="{FF2B5EF4-FFF2-40B4-BE49-F238E27FC236}">
                <a16:creationId xmlns:a16="http://schemas.microsoft.com/office/drawing/2014/main" id="{F6EFF6D2-D9B9-4011-86ED-A36DA0D469ED}"/>
              </a:ext>
            </a:extLst>
          </p:cNvPr>
          <p:cNvSpPr txBox="1">
            <a:spLocks/>
          </p:cNvSpPr>
          <p:nvPr/>
        </p:nvSpPr>
        <p:spPr>
          <a:xfrm>
            <a:off x="2716500" y="3634936"/>
            <a:ext cx="423514" cy="523220"/>
          </a:xfrm>
          <a:prstGeom prst="rect">
            <a:avLst/>
          </a:prstGeom>
          <a:noFill/>
        </p:spPr>
        <p:txBody>
          <a:bodyPr vert="horz" wrap="none" lIns="91440" tIns="45720" rIns="91440" bIns="45720" rtlCol="0" anchor="b">
            <a:spAutoFit/>
          </a:bodyPr>
          <a:lstStyle>
            <a:lvl1pPr algn="l" defTabSz="457200" rtl="0" eaLnBrk="1" latinLnBrk="0" hangingPunct="1">
              <a:spcBef>
                <a:spcPct val="0"/>
              </a:spcBef>
              <a:buNone/>
              <a:defRPr sz="2800" b="0" kern="1200" cap="all">
                <a:solidFill>
                  <a:schemeClr val="tx1">
                    <a:lumMod val="75000"/>
                    <a:lumOff val="25000"/>
                  </a:schemeClr>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i="1" cap="none" dirty="0">
                <a:latin typeface="Acherus Grotesque" panose="02000505000000020004" pitchFamily="50" charset="0"/>
              </a:rPr>
              <a:t>X</a:t>
            </a:r>
          </a:p>
        </p:txBody>
      </p:sp>
      <p:sp>
        <p:nvSpPr>
          <p:cNvPr id="15" name="Arrow: Down 14">
            <a:extLst>
              <a:ext uri="{FF2B5EF4-FFF2-40B4-BE49-F238E27FC236}">
                <a16:creationId xmlns:a16="http://schemas.microsoft.com/office/drawing/2014/main" id="{ED59E7E7-CDD3-493D-A1DF-E2FB99E0DE12}"/>
              </a:ext>
            </a:extLst>
          </p:cNvPr>
          <p:cNvSpPr/>
          <p:nvPr/>
        </p:nvSpPr>
        <p:spPr>
          <a:xfrm>
            <a:off x="2862943" y="4142879"/>
            <a:ext cx="163286" cy="381000"/>
          </a:xfrm>
          <a:prstGeom prst="down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16" name="TextBox 15">
            <a:extLst>
              <a:ext uri="{FF2B5EF4-FFF2-40B4-BE49-F238E27FC236}">
                <a16:creationId xmlns:a16="http://schemas.microsoft.com/office/drawing/2014/main" id="{0F7B4DF0-C225-4CFA-A65F-6D55DA1A0871}"/>
              </a:ext>
            </a:extLst>
          </p:cNvPr>
          <p:cNvSpPr txBox="1"/>
          <p:nvPr/>
        </p:nvSpPr>
        <p:spPr>
          <a:xfrm>
            <a:off x="1404154" y="4707874"/>
            <a:ext cx="3069773" cy="646331"/>
          </a:xfrm>
          <a:prstGeom prst="rect">
            <a:avLst/>
          </a:prstGeom>
          <a:noFill/>
        </p:spPr>
        <p:txBody>
          <a:bodyPr wrap="square" rtlCol="0">
            <a:spAutoFit/>
          </a:bodyPr>
          <a:lstStyle/>
          <a:p>
            <a:pPr algn="ctr"/>
            <a:r>
              <a:rPr lang="en-US" dirty="0">
                <a:latin typeface="Acherus Grotesque" panose="02000505000000020004" pitchFamily="50" charset="0"/>
              </a:rPr>
              <a:t> a set of p different predictors, X</a:t>
            </a:r>
            <a:r>
              <a:rPr lang="en-US" baseline="-25000" dirty="0">
                <a:latin typeface="Acherus Grotesque" panose="02000505000000020004" pitchFamily="50" charset="0"/>
              </a:rPr>
              <a:t>1</a:t>
            </a:r>
            <a:r>
              <a:rPr lang="en-US" dirty="0">
                <a:latin typeface="Acherus Grotesque" panose="02000505000000020004" pitchFamily="50" charset="0"/>
              </a:rPr>
              <a:t>, X</a:t>
            </a:r>
            <a:r>
              <a:rPr lang="en-US" baseline="-25000" dirty="0">
                <a:latin typeface="Acherus Grotesque" panose="02000505000000020004" pitchFamily="50" charset="0"/>
              </a:rPr>
              <a:t>2</a:t>
            </a:r>
            <a:r>
              <a:rPr lang="en-US" dirty="0">
                <a:latin typeface="Acherus Grotesque" panose="02000505000000020004" pitchFamily="50" charset="0"/>
              </a:rPr>
              <a:t>, … , </a:t>
            </a:r>
            <a:r>
              <a:rPr lang="en-US" dirty="0" err="1">
                <a:latin typeface="Acherus Grotesque" panose="02000505000000020004" pitchFamily="50" charset="0"/>
              </a:rPr>
              <a:t>X</a:t>
            </a:r>
            <a:r>
              <a:rPr lang="en-US" baseline="-25000" dirty="0" err="1">
                <a:latin typeface="Acherus Grotesque" panose="02000505000000020004" pitchFamily="50" charset="0"/>
              </a:rPr>
              <a:t>p</a:t>
            </a:r>
            <a:r>
              <a:rPr lang="en-US" dirty="0">
                <a:latin typeface="Acherus Grotesque" panose="02000505000000020004" pitchFamily="50" charset="0"/>
              </a:rPr>
              <a:t> </a:t>
            </a:r>
          </a:p>
        </p:txBody>
      </p:sp>
      <p:sp>
        <p:nvSpPr>
          <p:cNvPr id="17" name="TextBox 16">
            <a:extLst>
              <a:ext uri="{FF2B5EF4-FFF2-40B4-BE49-F238E27FC236}">
                <a16:creationId xmlns:a16="http://schemas.microsoft.com/office/drawing/2014/main" id="{C41BFBF3-2EBE-40D7-92F3-3EDF9BE8091E}"/>
              </a:ext>
            </a:extLst>
          </p:cNvPr>
          <p:cNvSpPr txBox="1"/>
          <p:nvPr/>
        </p:nvSpPr>
        <p:spPr>
          <a:xfrm>
            <a:off x="4414157" y="4710182"/>
            <a:ext cx="3363686" cy="1477328"/>
          </a:xfrm>
          <a:prstGeom prst="rect">
            <a:avLst/>
          </a:prstGeom>
          <a:noFill/>
        </p:spPr>
        <p:txBody>
          <a:bodyPr wrap="square" rtlCol="0">
            <a:spAutoFit/>
          </a:bodyPr>
          <a:lstStyle/>
          <a:p>
            <a:pPr algn="ctr"/>
            <a:r>
              <a:rPr lang="en-US" dirty="0">
                <a:latin typeface="Acherus Grotesque" panose="02000505000000020004" pitchFamily="50" charset="0"/>
              </a:rPr>
              <a:t>f is some fixed but unknown function of the </a:t>
            </a:r>
            <a:r>
              <a:rPr lang="en-US" dirty="0" err="1">
                <a:latin typeface="Acherus Grotesque" panose="02000505000000020004" pitchFamily="50" charset="0"/>
              </a:rPr>
              <a:t>Xs</a:t>
            </a:r>
            <a:r>
              <a:rPr lang="en-US" dirty="0">
                <a:latin typeface="Acherus Grotesque" panose="02000505000000020004" pitchFamily="50" charset="0"/>
              </a:rPr>
              <a:t> that represents </a:t>
            </a:r>
            <a:r>
              <a:rPr lang="en-US" b="1" dirty="0">
                <a:latin typeface="Acherus Grotesque" panose="02000505000000020004" pitchFamily="50" charset="0"/>
              </a:rPr>
              <a:t>systematic</a:t>
            </a:r>
            <a:r>
              <a:rPr lang="en-US" dirty="0">
                <a:latin typeface="Acherus Grotesque" panose="02000505000000020004" pitchFamily="50" charset="0"/>
              </a:rPr>
              <a:t> information that X provides about Y</a:t>
            </a:r>
            <a:endParaRPr lang="en-US" i="1" dirty="0">
              <a:latin typeface="Acherus Grotesque" panose="02000505000000020004" pitchFamily="50" charset="0"/>
            </a:endParaRPr>
          </a:p>
        </p:txBody>
      </p:sp>
      <p:sp>
        <p:nvSpPr>
          <p:cNvPr id="18" name="Arrow: Down 17">
            <a:extLst>
              <a:ext uri="{FF2B5EF4-FFF2-40B4-BE49-F238E27FC236}">
                <a16:creationId xmlns:a16="http://schemas.microsoft.com/office/drawing/2014/main" id="{0B1A1F6E-944F-44F0-8DF7-B494DDE64F1C}"/>
              </a:ext>
            </a:extLst>
          </p:cNvPr>
          <p:cNvSpPr/>
          <p:nvPr/>
        </p:nvSpPr>
        <p:spPr>
          <a:xfrm>
            <a:off x="6014357" y="4142879"/>
            <a:ext cx="163286" cy="381000"/>
          </a:xfrm>
          <a:prstGeom prst="down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19" name="TextBox 18">
            <a:extLst>
              <a:ext uri="{FF2B5EF4-FFF2-40B4-BE49-F238E27FC236}">
                <a16:creationId xmlns:a16="http://schemas.microsoft.com/office/drawing/2014/main" id="{2125292C-A648-4F7E-98DE-F7F5E95A8820}"/>
              </a:ext>
            </a:extLst>
          </p:cNvPr>
          <p:cNvSpPr txBox="1"/>
          <p:nvPr/>
        </p:nvSpPr>
        <p:spPr>
          <a:xfrm>
            <a:off x="7753897" y="4686334"/>
            <a:ext cx="2651760" cy="1754326"/>
          </a:xfrm>
          <a:prstGeom prst="rect">
            <a:avLst/>
          </a:prstGeom>
          <a:noFill/>
        </p:spPr>
        <p:txBody>
          <a:bodyPr wrap="square" rtlCol="0">
            <a:spAutoFit/>
          </a:bodyPr>
          <a:lstStyle/>
          <a:p>
            <a:pPr algn="ctr"/>
            <a:r>
              <a:rPr lang="en-US" dirty="0">
                <a:latin typeface="Acherus Grotesque" panose="02000505000000020004" pitchFamily="50" charset="0"/>
              </a:rPr>
              <a:t>Y is the </a:t>
            </a:r>
            <a:r>
              <a:rPr lang="en-US" b="1" dirty="0">
                <a:latin typeface="Acherus Grotesque" panose="02000505000000020004" pitchFamily="50" charset="0"/>
              </a:rPr>
              <a:t>observed</a:t>
            </a:r>
            <a:r>
              <a:rPr lang="en-US" dirty="0">
                <a:latin typeface="Acherus Grotesque" panose="02000505000000020004" pitchFamily="50" charset="0"/>
              </a:rPr>
              <a:t> response</a:t>
            </a:r>
          </a:p>
          <a:p>
            <a:pPr algn="ctr"/>
            <a:r>
              <a:rPr lang="el-GR" dirty="0">
                <a:latin typeface="Acherus Grotesque" panose="02000505000000020004" pitchFamily="50" charset="0"/>
              </a:rPr>
              <a:t>ε</a:t>
            </a:r>
            <a:r>
              <a:rPr lang="en-US" dirty="0">
                <a:latin typeface="Acherus Grotesque" panose="02000505000000020004" pitchFamily="50" charset="0"/>
              </a:rPr>
              <a:t> is a </a:t>
            </a:r>
            <a:r>
              <a:rPr lang="en-US" b="1" dirty="0">
                <a:latin typeface="Acherus Grotesque" panose="02000505000000020004" pitchFamily="50" charset="0"/>
              </a:rPr>
              <a:t>random error </a:t>
            </a:r>
            <a:r>
              <a:rPr lang="en-US" dirty="0">
                <a:latin typeface="Acherus Grotesque" panose="02000505000000020004" pitchFamily="50" charset="0"/>
              </a:rPr>
              <a:t>term, independent of X with mean 0</a:t>
            </a:r>
          </a:p>
          <a:p>
            <a:pPr algn="ctr"/>
            <a:endParaRPr lang="en-US" dirty="0">
              <a:latin typeface="Acherus Grotesque" panose="02000505000000020004" pitchFamily="50" charset="0"/>
            </a:endParaRPr>
          </a:p>
        </p:txBody>
      </p:sp>
      <p:sp>
        <p:nvSpPr>
          <p:cNvPr id="20" name="Arrow: Down 19">
            <a:extLst>
              <a:ext uri="{FF2B5EF4-FFF2-40B4-BE49-F238E27FC236}">
                <a16:creationId xmlns:a16="http://schemas.microsoft.com/office/drawing/2014/main" id="{539D6532-62C5-434D-B344-9A0D3E40AD73}"/>
              </a:ext>
            </a:extLst>
          </p:cNvPr>
          <p:cNvSpPr/>
          <p:nvPr/>
        </p:nvSpPr>
        <p:spPr>
          <a:xfrm>
            <a:off x="8986157" y="4109502"/>
            <a:ext cx="163286" cy="381000"/>
          </a:xfrm>
          <a:prstGeom prst="down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21" name="Title 3">
            <a:extLst>
              <a:ext uri="{FF2B5EF4-FFF2-40B4-BE49-F238E27FC236}">
                <a16:creationId xmlns:a16="http://schemas.microsoft.com/office/drawing/2014/main" id="{9BD14551-B0B0-40C3-A400-EC8574DC4744}"/>
              </a:ext>
            </a:extLst>
          </p:cNvPr>
          <p:cNvSpPr txBox="1">
            <a:spLocks/>
          </p:cNvSpPr>
          <p:nvPr/>
        </p:nvSpPr>
        <p:spPr>
          <a:xfrm>
            <a:off x="8825291" y="3634936"/>
            <a:ext cx="508473" cy="523220"/>
          </a:xfrm>
          <a:prstGeom prst="rect">
            <a:avLst/>
          </a:prstGeom>
          <a:noFill/>
        </p:spPr>
        <p:txBody>
          <a:bodyPr vert="horz" wrap="none" lIns="91440" tIns="45720" rIns="91440" bIns="45720" rtlCol="0" anchor="b">
            <a:spAutoFit/>
          </a:bodyPr>
          <a:lstStyle>
            <a:lvl1pPr algn="l" defTabSz="457200" rtl="0" eaLnBrk="1" latinLnBrk="0" hangingPunct="1">
              <a:spcBef>
                <a:spcPct val="0"/>
              </a:spcBef>
              <a:buNone/>
              <a:defRPr sz="2800" b="0" kern="1200" cap="all">
                <a:solidFill>
                  <a:schemeClr val="tx1">
                    <a:lumMod val="75000"/>
                    <a:lumOff val="25000"/>
                  </a:schemeClr>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i="1" cap="none" dirty="0">
                <a:latin typeface="Acherus Grotesque" panose="02000505000000020004" pitchFamily="50" charset="0"/>
              </a:rPr>
              <a:t>Y </a:t>
            </a:r>
          </a:p>
        </p:txBody>
      </p:sp>
    </p:spTree>
    <p:extLst>
      <p:ext uri="{BB962C8B-B14F-4D97-AF65-F5344CB8AC3E}">
        <p14:creationId xmlns:p14="http://schemas.microsoft.com/office/powerpoint/2010/main" val="3769281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21">
                                            <p:txEl>
                                              <p:pRg st="0" end="0"/>
                                            </p:txEl>
                                          </p:spTgt>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3" grpId="0"/>
      <p:bldP spid="14" grpId="0"/>
      <p:bldP spid="15" grpId="0" animBg="1"/>
      <p:bldP spid="16" grpId="0"/>
      <p:bldP spid="17" grpId="0"/>
      <p:bldP spid="18" grpId="0" animBg="1"/>
      <p:bldP spid="20" grpId="0" animBg="1"/>
      <p:bldP spid="21" grpId="0" build="allAtOnce"/>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0EA1C-A959-49DC-8520-9E70816178FB}"/>
              </a:ext>
            </a:extLst>
          </p:cNvPr>
          <p:cNvSpPr>
            <a:spLocks noGrp="1"/>
          </p:cNvSpPr>
          <p:nvPr>
            <p:ph type="title"/>
          </p:nvPr>
        </p:nvSpPr>
        <p:spPr/>
        <p:txBody>
          <a:bodyPr/>
          <a:lstStyle/>
          <a:p>
            <a:r>
              <a:rPr lang="en-US" dirty="0"/>
              <a:t>Paradigm for ML, regardless of the algorithm</a:t>
            </a:r>
          </a:p>
        </p:txBody>
      </p:sp>
      <p:sp>
        <p:nvSpPr>
          <p:cNvPr id="4" name="Footer Placeholder 3">
            <a:extLst>
              <a:ext uri="{FF2B5EF4-FFF2-40B4-BE49-F238E27FC236}">
                <a16:creationId xmlns:a16="http://schemas.microsoft.com/office/drawing/2014/main" id="{5EF12D08-EA71-4591-B16B-3E6A6A807E68}"/>
              </a:ext>
            </a:extLst>
          </p:cNvPr>
          <p:cNvSpPr>
            <a:spLocks noGrp="1"/>
          </p:cNvSpPr>
          <p:nvPr>
            <p:ph type="ftr" sz="quarter" idx="11"/>
          </p:nvPr>
        </p:nvSpPr>
        <p:spPr/>
        <p:txBody>
          <a:bodyPr/>
          <a:lstStyle/>
          <a:p>
            <a:r>
              <a:rPr lang="en-US"/>
              <a:t>Introduction to Machine Learning</a:t>
            </a:r>
            <a:endParaRPr lang="en-US" dirty="0"/>
          </a:p>
        </p:txBody>
      </p:sp>
      <p:sp>
        <p:nvSpPr>
          <p:cNvPr id="5" name="Slide Number Placeholder 4">
            <a:extLst>
              <a:ext uri="{FF2B5EF4-FFF2-40B4-BE49-F238E27FC236}">
                <a16:creationId xmlns:a16="http://schemas.microsoft.com/office/drawing/2014/main" id="{72D6C5DE-0B6D-4E9E-8095-269B032885DC}"/>
              </a:ext>
            </a:extLst>
          </p:cNvPr>
          <p:cNvSpPr>
            <a:spLocks noGrp="1"/>
          </p:cNvSpPr>
          <p:nvPr>
            <p:ph type="sldNum" sz="quarter" idx="12"/>
          </p:nvPr>
        </p:nvSpPr>
        <p:spPr/>
        <p:txBody>
          <a:bodyPr/>
          <a:lstStyle/>
          <a:p>
            <a:fld id="{8E06CFEE-053A-4A40-A88B-A288F0289482}" type="slidenum">
              <a:rPr lang="en-US" smtClean="0"/>
              <a:t>34</a:t>
            </a:fld>
            <a:endParaRPr lang="en-US"/>
          </a:p>
        </p:txBody>
      </p:sp>
      <p:sp>
        <p:nvSpPr>
          <p:cNvPr id="6" name="Rectangle 5">
            <a:extLst>
              <a:ext uri="{FF2B5EF4-FFF2-40B4-BE49-F238E27FC236}">
                <a16:creationId xmlns:a16="http://schemas.microsoft.com/office/drawing/2014/main" id="{E5DEED28-191D-4135-AEDD-BBC16E673D06}"/>
              </a:ext>
            </a:extLst>
          </p:cNvPr>
          <p:cNvSpPr/>
          <p:nvPr/>
        </p:nvSpPr>
        <p:spPr>
          <a:xfrm>
            <a:off x="838200" y="2264229"/>
            <a:ext cx="5105400" cy="11647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Acherus Grotesque" panose="02000505000000020004" pitchFamily="50" charset="0"/>
              </a:rPr>
              <a:t>TRAIN</a:t>
            </a:r>
          </a:p>
        </p:txBody>
      </p:sp>
      <p:sp>
        <p:nvSpPr>
          <p:cNvPr id="7" name="Rectangle 6">
            <a:extLst>
              <a:ext uri="{FF2B5EF4-FFF2-40B4-BE49-F238E27FC236}">
                <a16:creationId xmlns:a16="http://schemas.microsoft.com/office/drawing/2014/main" id="{60AC45F5-B4E2-41F2-9F35-762FB525201F}"/>
              </a:ext>
            </a:extLst>
          </p:cNvPr>
          <p:cNvSpPr/>
          <p:nvPr/>
        </p:nvSpPr>
        <p:spPr>
          <a:xfrm>
            <a:off x="5943600" y="2264228"/>
            <a:ext cx="1970315" cy="116477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Acherus Grotesque" panose="02000505000000020004" pitchFamily="50" charset="0"/>
              </a:rPr>
              <a:t>VALIDATE</a:t>
            </a:r>
          </a:p>
        </p:txBody>
      </p:sp>
      <p:sp>
        <p:nvSpPr>
          <p:cNvPr id="8" name="Rectangle 7">
            <a:extLst>
              <a:ext uri="{FF2B5EF4-FFF2-40B4-BE49-F238E27FC236}">
                <a16:creationId xmlns:a16="http://schemas.microsoft.com/office/drawing/2014/main" id="{EC01DC9E-CCA9-4617-A20F-D185CAF843BF}"/>
              </a:ext>
            </a:extLst>
          </p:cNvPr>
          <p:cNvSpPr/>
          <p:nvPr/>
        </p:nvSpPr>
        <p:spPr>
          <a:xfrm>
            <a:off x="8828314" y="2264227"/>
            <a:ext cx="2525486" cy="116477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Acherus Grotesque" panose="02000505000000020004" pitchFamily="50" charset="0"/>
              </a:rPr>
              <a:t>TEST</a:t>
            </a:r>
          </a:p>
        </p:txBody>
      </p:sp>
      <p:sp>
        <p:nvSpPr>
          <p:cNvPr id="10" name="TextBox 9">
            <a:extLst>
              <a:ext uri="{FF2B5EF4-FFF2-40B4-BE49-F238E27FC236}">
                <a16:creationId xmlns:a16="http://schemas.microsoft.com/office/drawing/2014/main" id="{B2CE4EAA-F7FF-4E81-B6F4-47ABD73A435B}"/>
              </a:ext>
            </a:extLst>
          </p:cNvPr>
          <p:cNvSpPr txBox="1"/>
          <p:nvPr/>
        </p:nvSpPr>
        <p:spPr>
          <a:xfrm>
            <a:off x="1749878" y="4348440"/>
            <a:ext cx="3200400" cy="646331"/>
          </a:xfrm>
          <a:prstGeom prst="rect">
            <a:avLst/>
          </a:prstGeom>
          <a:noFill/>
        </p:spPr>
        <p:txBody>
          <a:bodyPr wrap="square" rtlCol="0">
            <a:spAutoFit/>
          </a:bodyPr>
          <a:lstStyle/>
          <a:p>
            <a:r>
              <a:rPr lang="en-US" sz="1800" dirty="0">
                <a:latin typeface="Acherus Grotesque" panose="02000505000000020004" pitchFamily="50" charset="0"/>
              </a:rPr>
              <a:t>Use the </a:t>
            </a:r>
            <a:r>
              <a:rPr lang="en-US" sz="1800" b="1" dirty="0">
                <a:solidFill>
                  <a:schemeClr val="accent1"/>
                </a:solidFill>
                <a:latin typeface="Acherus Grotesque" panose="02000505000000020004" pitchFamily="50" charset="0"/>
              </a:rPr>
              <a:t>training</a:t>
            </a:r>
            <a:r>
              <a:rPr lang="en-US" sz="1800" dirty="0">
                <a:latin typeface="Acherus Grotesque" panose="02000505000000020004" pitchFamily="50" charset="0"/>
              </a:rPr>
              <a:t> subset to fit the initial model</a:t>
            </a:r>
          </a:p>
        </p:txBody>
      </p:sp>
      <p:sp>
        <p:nvSpPr>
          <p:cNvPr id="11" name="TextBox 10">
            <a:extLst>
              <a:ext uri="{FF2B5EF4-FFF2-40B4-BE49-F238E27FC236}">
                <a16:creationId xmlns:a16="http://schemas.microsoft.com/office/drawing/2014/main" id="{D317F2B7-1CBB-4D56-BE9D-EFDD4B72106D}"/>
              </a:ext>
            </a:extLst>
          </p:cNvPr>
          <p:cNvSpPr txBox="1"/>
          <p:nvPr/>
        </p:nvSpPr>
        <p:spPr>
          <a:xfrm>
            <a:off x="5824291" y="4348688"/>
            <a:ext cx="2286000" cy="923330"/>
          </a:xfrm>
          <a:prstGeom prst="rect">
            <a:avLst/>
          </a:prstGeom>
          <a:noFill/>
        </p:spPr>
        <p:txBody>
          <a:bodyPr wrap="square" rtlCol="0">
            <a:spAutoFit/>
          </a:bodyPr>
          <a:lstStyle/>
          <a:p>
            <a:r>
              <a:rPr lang="en-US" sz="1800" dirty="0">
                <a:latin typeface="Acherus Grotesque" panose="02000505000000020004" pitchFamily="50" charset="0"/>
              </a:rPr>
              <a:t>Use the </a:t>
            </a:r>
            <a:r>
              <a:rPr lang="en-US" sz="1800" b="1" dirty="0">
                <a:solidFill>
                  <a:schemeClr val="accent2"/>
                </a:solidFill>
                <a:latin typeface="Acherus Grotesque" panose="02000505000000020004" pitchFamily="50" charset="0"/>
              </a:rPr>
              <a:t>validation</a:t>
            </a:r>
            <a:r>
              <a:rPr lang="en-US" sz="1800" dirty="0">
                <a:latin typeface="Acherus Grotesque" panose="02000505000000020004" pitchFamily="50" charset="0"/>
              </a:rPr>
              <a:t> subset to evaluate &amp; tune the model</a:t>
            </a:r>
          </a:p>
        </p:txBody>
      </p:sp>
      <p:sp>
        <p:nvSpPr>
          <p:cNvPr id="12" name="Right Brace 11">
            <a:extLst>
              <a:ext uri="{FF2B5EF4-FFF2-40B4-BE49-F238E27FC236}">
                <a16:creationId xmlns:a16="http://schemas.microsoft.com/office/drawing/2014/main" id="{14C18DF8-166E-40C7-9C29-8FB0D8E9561A}"/>
              </a:ext>
            </a:extLst>
          </p:cNvPr>
          <p:cNvSpPr/>
          <p:nvPr/>
        </p:nvSpPr>
        <p:spPr>
          <a:xfrm rot="5400000">
            <a:off x="6615693" y="2898421"/>
            <a:ext cx="680555" cy="1915887"/>
          </a:xfrm>
          <a:prstGeom prst="rightBrace">
            <a:avLst>
              <a:gd name="adj1" fmla="val 57783"/>
              <a:gd name="adj2" fmla="val 50000"/>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latin typeface="Acherus Grotesque" panose="02000505000000020004" pitchFamily="50" charset="0"/>
            </a:endParaRPr>
          </a:p>
        </p:txBody>
      </p:sp>
      <p:sp>
        <p:nvSpPr>
          <p:cNvPr id="13" name="Right Brace 12">
            <a:extLst>
              <a:ext uri="{FF2B5EF4-FFF2-40B4-BE49-F238E27FC236}">
                <a16:creationId xmlns:a16="http://schemas.microsoft.com/office/drawing/2014/main" id="{262296E3-59C0-452B-B126-8DD3B12FCB30}"/>
              </a:ext>
            </a:extLst>
          </p:cNvPr>
          <p:cNvSpPr/>
          <p:nvPr/>
        </p:nvSpPr>
        <p:spPr>
          <a:xfrm rot="5400000">
            <a:off x="9750777" y="2593623"/>
            <a:ext cx="680555" cy="2525484"/>
          </a:xfrm>
          <a:prstGeom prst="rightBrace">
            <a:avLst>
              <a:gd name="adj1" fmla="val 57783"/>
              <a:gd name="adj2" fmla="val 50000"/>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latin typeface="Acherus Grotesque" panose="02000505000000020004" pitchFamily="50" charset="0"/>
            </a:endParaRPr>
          </a:p>
        </p:txBody>
      </p:sp>
      <p:sp>
        <p:nvSpPr>
          <p:cNvPr id="14" name="TextBox 13">
            <a:extLst>
              <a:ext uri="{FF2B5EF4-FFF2-40B4-BE49-F238E27FC236}">
                <a16:creationId xmlns:a16="http://schemas.microsoft.com/office/drawing/2014/main" id="{F515F35C-38F7-4198-803C-608DBA9D5325}"/>
              </a:ext>
            </a:extLst>
          </p:cNvPr>
          <p:cNvSpPr txBox="1"/>
          <p:nvPr/>
        </p:nvSpPr>
        <p:spPr>
          <a:xfrm>
            <a:off x="8502176" y="4356884"/>
            <a:ext cx="3225004" cy="923330"/>
          </a:xfrm>
          <a:prstGeom prst="rect">
            <a:avLst/>
          </a:prstGeom>
          <a:noFill/>
        </p:spPr>
        <p:txBody>
          <a:bodyPr wrap="square" rtlCol="0">
            <a:spAutoFit/>
          </a:bodyPr>
          <a:lstStyle/>
          <a:p>
            <a:r>
              <a:rPr lang="en-US" sz="1800" dirty="0">
                <a:latin typeface="Acherus Grotesque" panose="02000505000000020004" pitchFamily="50" charset="0"/>
              </a:rPr>
              <a:t>Use the </a:t>
            </a:r>
            <a:r>
              <a:rPr lang="en-US" sz="1800" b="1" dirty="0">
                <a:solidFill>
                  <a:schemeClr val="accent4"/>
                </a:solidFill>
                <a:latin typeface="Acherus Grotesque" panose="02000505000000020004" pitchFamily="50" charset="0"/>
              </a:rPr>
              <a:t>testing</a:t>
            </a:r>
            <a:r>
              <a:rPr lang="en-US" sz="1800" dirty="0">
                <a:latin typeface="Acherus Grotesque" panose="02000505000000020004" pitchFamily="50" charset="0"/>
              </a:rPr>
              <a:t> subset to get an unbiased evaluation of the final model</a:t>
            </a:r>
          </a:p>
        </p:txBody>
      </p:sp>
      <p:sp>
        <p:nvSpPr>
          <p:cNvPr id="15" name="Right Brace 14">
            <a:extLst>
              <a:ext uri="{FF2B5EF4-FFF2-40B4-BE49-F238E27FC236}">
                <a16:creationId xmlns:a16="http://schemas.microsoft.com/office/drawing/2014/main" id="{6D90958E-C407-4F78-8C91-467FB0C1FF40}"/>
              </a:ext>
            </a:extLst>
          </p:cNvPr>
          <p:cNvSpPr/>
          <p:nvPr/>
        </p:nvSpPr>
        <p:spPr>
          <a:xfrm rot="5400000">
            <a:off x="3009800" y="1363318"/>
            <a:ext cx="680555" cy="4986092"/>
          </a:xfrm>
          <a:prstGeom prst="rightBrace">
            <a:avLst>
              <a:gd name="adj1" fmla="val 57783"/>
              <a:gd name="adj2" fmla="val 50000"/>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latin typeface="Acherus Grotesque" panose="02000505000000020004" pitchFamily="50" charset="0"/>
            </a:endParaRPr>
          </a:p>
        </p:txBody>
      </p:sp>
    </p:spTree>
    <p:extLst>
      <p:ext uri="{BB962C8B-B14F-4D97-AF65-F5344CB8AC3E}">
        <p14:creationId xmlns:p14="http://schemas.microsoft.com/office/powerpoint/2010/main" val="2776251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1000"/>
                                  </p:stCondLst>
                                  <p:childTnLst>
                                    <p:set>
                                      <p:cBhvr>
                                        <p:cTn id="11" dur="1" fill="hold">
                                          <p:stCondLst>
                                            <p:cond delay="0"/>
                                          </p:stCondLst>
                                        </p:cTn>
                                        <p:tgtEl>
                                          <p:spTgt spid="12"/>
                                        </p:tgtEl>
                                        <p:attrNameLst>
                                          <p:attrName>style.visibility</p:attrName>
                                        </p:attrNameLst>
                                      </p:cBhvr>
                                      <p:to>
                                        <p:strVal val="visible"/>
                                      </p:to>
                                    </p:se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grpId="0" nodeType="afterEffect">
                                  <p:stCondLst>
                                    <p:cond delay="1000"/>
                                  </p:stCondLst>
                                  <p:childTnLst>
                                    <p:set>
                                      <p:cBhvr>
                                        <p:cTn id="17" dur="1" fill="hold">
                                          <p:stCondLst>
                                            <p:cond delay="0"/>
                                          </p:stCondLst>
                                        </p:cTn>
                                        <p:tgtEl>
                                          <p:spTgt spid="13"/>
                                        </p:tgtEl>
                                        <p:attrNameLst>
                                          <p:attrName>style.visibility</p:attrName>
                                        </p:attrNameLst>
                                      </p:cBhvr>
                                      <p:to>
                                        <p:strVal val="visible"/>
                                      </p:to>
                                    </p:set>
                                  </p:childTnLst>
                                </p:cTn>
                              </p:par>
                            </p:childTnLst>
                          </p:cTn>
                        </p:par>
                        <p:par>
                          <p:cTn id="18" fill="hold">
                            <p:stCondLst>
                              <p:cond delay="2000"/>
                            </p:stCondLst>
                            <p:childTnLst>
                              <p:par>
                                <p:cTn id="19" presetID="1" presetClass="entr" presetSubtype="0"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animBg="1"/>
      <p:bldP spid="13" grpId="0" animBg="1"/>
      <p:bldP spid="14" grpId="0"/>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itle 4">
                <a:extLst>
                  <a:ext uri="{FF2B5EF4-FFF2-40B4-BE49-F238E27FC236}">
                    <a16:creationId xmlns:a16="http://schemas.microsoft.com/office/drawing/2014/main" id="{A665F795-9EF6-4269-8821-CC47A6EEB9E1}"/>
                  </a:ext>
                </a:extLst>
              </p:cNvPr>
              <p:cNvSpPr>
                <a:spLocks noGrp="1"/>
              </p:cNvSpPr>
              <p:nvPr>
                <p:ph type="title"/>
              </p:nvPr>
            </p:nvSpPr>
            <p:spPr/>
            <p:txBody>
              <a:bodyPr/>
              <a:lstStyle/>
              <a:p>
                <a:r>
                  <a:rPr lang="en-US" dirty="0"/>
                  <a:t>Two reasons to estimate </a:t>
                </a:r>
                <a14:m>
                  <m:oMath xmlns:m="http://schemas.openxmlformats.org/officeDocument/2006/math">
                    <m:r>
                      <a:rPr lang="en-US" b="1" i="1" smtClean="0">
                        <a:latin typeface="Cambria Math" panose="02040503050406030204" pitchFamily="18" charset="0"/>
                      </a:rPr>
                      <m:t>𝒇</m:t>
                    </m:r>
                  </m:oMath>
                </a14:m>
                <a:endParaRPr lang="en-US" dirty="0"/>
              </a:p>
            </p:txBody>
          </p:sp>
        </mc:Choice>
        <mc:Fallback xmlns="">
          <p:sp>
            <p:nvSpPr>
              <p:cNvPr id="5" name="Title 4">
                <a:extLst>
                  <a:ext uri="{FF2B5EF4-FFF2-40B4-BE49-F238E27FC236}">
                    <a16:creationId xmlns:a16="http://schemas.microsoft.com/office/drawing/2014/main" id="{A665F795-9EF6-4269-8821-CC47A6EEB9E1}"/>
                  </a:ext>
                </a:extLst>
              </p:cNvPr>
              <p:cNvSpPr>
                <a:spLocks noGrp="1" noRot="1" noChangeAspect="1" noMove="1" noResize="1" noEditPoints="1" noAdjustHandles="1" noChangeArrowheads="1" noChangeShapeType="1" noTextEdit="1"/>
              </p:cNvSpPr>
              <p:nvPr>
                <p:ph type="title"/>
              </p:nvPr>
            </p:nvSpPr>
            <p:spPr>
              <a:blipFill>
                <a:blip r:embed="rId3"/>
                <a:stretch>
                  <a:fillRect l="-15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406749A6-A525-4410-8FFE-942A873DB6E8}"/>
                  </a:ext>
                </a:extLst>
              </p:cNvPr>
              <p:cNvSpPr>
                <a:spLocks noGrp="1"/>
              </p:cNvSpPr>
              <p:nvPr>
                <p:ph sz="half" idx="1"/>
              </p:nvPr>
            </p:nvSpPr>
            <p:spPr>
              <a:xfrm>
                <a:off x="628340" y="2368445"/>
                <a:ext cx="5181600" cy="3898457"/>
              </a:xfrm>
            </p:spPr>
            <p:txBody>
              <a:bodyPr>
                <a:normAutofit fontScale="92500" lnSpcReduction="20000"/>
              </a:bodyPr>
              <a:lstStyle/>
              <a:p>
                <a:r>
                  <a:rPr lang="en-US" dirty="0"/>
                  <a:t>Output Y is not easily obtained</a:t>
                </a:r>
              </a:p>
              <a:p>
                <a:r>
                  <a:rPr lang="en-US" dirty="0"/>
                  <a:t>Care most about predictions</a:t>
                </a:r>
              </a:p>
              <a:p>
                <a:r>
                  <a:rPr lang="en-US" dirty="0"/>
                  <a:t>Care less about function form of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oMath>
                </a14:m>
                <a:endParaRPr lang="en-US" dirty="0"/>
              </a:p>
            </p:txBody>
          </p:sp>
        </mc:Choice>
        <mc:Fallback xmlns="">
          <p:sp>
            <p:nvSpPr>
              <p:cNvPr id="6" name="Content Placeholder 5">
                <a:extLst>
                  <a:ext uri="{FF2B5EF4-FFF2-40B4-BE49-F238E27FC236}">
                    <a16:creationId xmlns:a16="http://schemas.microsoft.com/office/drawing/2014/main" id="{406749A6-A525-4410-8FFE-942A873DB6E8}"/>
                  </a:ext>
                </a:extLst>
              </p:cNvPr>
              <p:cNvSpPr>
                <a:spLocks noGrp="1" noRot="1" noChangeAspect="1" noMove="1" noResize="1" noEditPoints="1" noAdjustHandles="1" noChangeArrowheads="1" noChangeShapeType="1" noTextEdit="1"/>
              </p:cNvSpPr>
              <p:nvPr>
                <p:ph sz="half" idx="1"/>
              </p:nvPr>
            </p:nvSpPr>
            <p:spPr>
              <a:xfrm>
                <a:off x="628340" y="2368445"/>
                <a:ext cx="5181600" cy="3898457"/>
              </a:xfrm>
              <a:blipFill>
                <a:blip r:embed="rId4"/>
                <a:stretch>
                  <a:fillRect l="-1294" t="-3130" r="-25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EDDF1779-5695-4F47-9864-DC99BE796544}"/>
                  </a:ext>
                </a:extLst>
              </p:cNvPr>
              <p:cNvSpPr>
                <a:spLocks noGrp="1"/>
              </p:cNvSpPr>
              <p:nvPr>
                <p:ph sz="half" idx="2"/>
              </p:nvPr>
            </p:nvSpPr>
            <p:spPr>
              <a:xfrm>
                <a:off x="6412040" y="2368445"/>
                <a:ext cx="5181600" cy="3898457"/>
              </a:xfrm>
            </p:spPr>
            <p:txBody>
              <a:bodyPr>
                <a:normAutofit fontScale="92500" lnSpcReduction="20000"/>
              </a:bodyPr>
              <a:lstStyle/>
              <a:p>
                <a:r>
                  <a:rPr lang="en-US" dirty="0"/>
                  <a:t>Understanding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oMath>
                </a14:m>
                <a:r>
                  <a:rPr lang="en-US" dirty="0"/>
                  <a:t> is the primary focus</a:t>
                </a:r>
              </a:p>
              <a:p>
                <a:r>
                  <a:rPr lang="en-US" dirty="0"/>
                  <a:t>Care less about predictions and more interested in how Y changes as function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r>
                  <a:rPr lang="en-US" dirty="0"/>
                  <a:t>, …,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oMath>
                </a14:m>
                <a:endParaRPr lang="en-US" dirty="0"/>
              </a:p>
              <a:p>
                <a:r>
                  <a:rPr lang="en-US" dirty="0"/>
                  <a:t>Hoping to answer:</a:t>
                </a:r>
              </a:p>
              <a:p>
                <a:pPr lvl="1"/>
                <a:r>
                  <a:rPr lang="en-US" dirty="0"/>
                  <a:t>Which predictors are associated with the response?</a:t>
                </a:r>
              </a:p>
              <a:p>
                <a:pPr lvl="1"/>
                <a:r>
                  <a:rPr lang="en-US" dirty="0"/>
                  <a:t>What is the relationship between the response and each predictor?</a:t>
                </a:r>
              </a:p>
              <a:p>
                <a:pPr lvl="1"/>
                <a:r>
                  <a:rPr lang="en-US" dirty="0"/>
                  <a:t>Is the relationship between Y and each X adequately summarized by a linear equation or is the relationship more complex?</a:t>
                </a:r>
              </a:p>
            </p:txBody>
          </p:sp>
        </mc:Choice>
        <mc:Fallback xmlns="">
          <p:sp>
            <p:nvSpPr>
              <p:cNvPr id="7" name="Content Placeholder 6">
                <a:extLst>
                  <a:ext uri="{FF2B5EF4-FFF2-40B4-BE49-F238E27FC236}">
                    <a16:creationId xmlns:a16="http://schemas.microsoft.com/office/drawing/2014/main" id="{EDDF1779-5695-4F47-9864-DC99BE796544}"/>
                  </a:ext>
                </a:extLst>
              </p:cNvPr>
              <p:cNvSpPr>
                <a:spLocks noGrp="1" noRot="1" noChangeAspect="1" noMove="1" noResize="1" noEditPoints="1" noAdjustHandles="1" noChangeArrowheads="1" noChangeShapeType="1" noTextEdit="1"/>
              </p:cNvSpPr>
              <p:nvPr>
                <p:ph sz="half" idx="2"/>
              </p:nvPr>
            </p:nvSpPr>
            <p:spPr>
              <a:xfrm>
                <a:off x="6412040" y="2368445"/>
                <a:ext cx="5181600" cy="3898457"/>
              </a:xfrm>
              <a:blipFill>
                <a:blip r:embed="rId5"/>
                <a:stretch>
                  <a:fillRect l="-1294" t="-3130" r="-1882"/>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4266A689-91AB-421A-A715-B04D899BBDC2}"/>
              </a:ext>
            </a:extLst>
          </p:cNvPr>
          <p:cNvSpPr>
            <a:spLocks noGrp="1"/>
          </p:cNvSpPr>
          <p:nvPr>
            <p:ph type="ftr" sz="quarter" idx="11"/>
          </p:nvPr>
        </p:nvSpPr>
        <p:spPr/>
        <p:txBody>
          <a:bodyPr/>
          <a:lstStyle/>
          <a:p>
            <a:r>
              <a:rPr lang="en-US"/>
              <a:t>Introduction to Machine Learning</a:t>
            </a:r>
            <a:endParaRPr lang="en-US" dirty="0"/>
          </a:p>
        </p:txBody>
      </p:sp>
      <p:sp>
        <p:nvSpPr>
          <p:cNvPr id="4" name="Slide Number Placeholder 3">
            <a:extLst>
              <a:ext uri="{FF2B5EF4-FFF2-40B4-BE49-F238E27FC236}">
                <a16:creationId xmlns:a16="http://schemas.microsoft.com/office/drawing/2014/main" id="{2C21B570-87D1-4E10-AEC3-10FA4D115446}"/>
              </a:ext>
            </a:extLst>
          </p:cNvPr>
          <p:cNvSpPr>
            <a:spLocks noGrp="1"/>
          </p:cNvSpPr>
          <p:nvPr>
            <p:ph type="sldNum" sz="quarter" idx="12"/>
          </p:nvPr>
        </p:nvSpPr>
        <p:spPr/>
        <p:txBody>
          <a:bodyPr/>
          <a:lstStyle/>
          <a:p>
            <a:fld id="{8E06CFEE-053A-4A40-A88B-A288F0289482}" type="slidenum">
              <a:rPr lang="en-US" smtClean="0"/>
              <a:t>35</a:t>
            </a:fld>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0FC2710-BD28-48D2-8285-FD9D0C5FF1F4}"/>
                  </a:ext>
                </a:extLst>
              </p:cNvPr>
              <p:cNvSpPr txBox="1"/>
              <p:nvPr/>
            </p:nvSpPr>
            <p:spPr>
              <a:xfrm>
                <a:off x="5243908" y="1506611"/>
                <a:ext cx="1704184" cy="547458"/>
              </a:xfrm>
              <a:prstGeom prst="rect">
                <a:avLst/>
              </a:prstGeom>
              <a:solidFill>
                <a:schemeClr val="tx1"/>
              </a:solidFill>
              <a:ln>
                <a:solidFill>
                  <a:schemeClr val="tx2"/>
                </a:solidFill>
              </a:ln>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i="1" smtClean="0">
                              <a:solidFill>
                                <a:schemeClr val="bg1"/>
                              </a:solidFill>
                              <a:latin typeface="Cambria Math" panose="02040503050406030204" pitchFamily="18" charset="0"/>
                            </a:rPr>
                          </m:ctrlPr>
                        </m:accPr>
                        <m:e>
                          <m:r>
                            <a:rPr lang="en-US" sz="2800" b="0" i="1" smtClean="0">
                              <a:solidFill>
                                <a:schemeClr val="bg1"/>
                              </a:solidFill>
                              <a:latin typeface="Cambria Math" panose="02040503050406030204" pitchFamily="18" charset="0"/>
                            </a:rPr>
                            <m:t>𝑌</m:t>
                          </m:r>
                        </m:e>
                      </m:acc>
                      <m:r>
                        <a:rPr lang="en-US" sz="2800" b="0" i="1" smtClean="0">
                          <a:solidFill>
                            <a:schemeClr val="bg1"/>
                          </a:solidFill>
                          <a:latin typeface="Cambria Math" panose="02040503050406030204" pitchFamily="18" charset="0"/>
                        </a:rPr>
                        <m:t>=</m:t>
                      </m:r>
                      <m:acc>
                        <m:accPr>
                          <m:chr m:val="̂"/>
                          <m:ctrlPr>
                            <a:rPr lang="en-US" sz="2800" b="0" i="1" smtClean="0">
                              <a:solidFill>
                                <a:schemeClr val="bg1"/>
                              </a:solidFill>
                              <a:latin typeface="Cambria Math" panose="02040503050406030204" pitchFamily="18" charset="0"/>
                            </a:rPr>
                          </m:ctrlPr>
                        </m:accPr>
                        <m:e>
                          <m:r>
                            <a:rPr lang="en-US" sz="2800" b="0" i="1" smtClean="0">
                              <a:solidFill>
                                <a:schemeClr val="bg1"/>
                              </a:solidFill>
                              <a:latin typeface="Cambria Math" panose="02040503050406030204" pitchFamily="18" charset="0"/>
                            </a:rPr>
                            <m:t>𝑓</m:t>
                          </m:r>
                        </m:e>
                      </m:acc>
                      <m:d>
                        <m:dPr>
                          <m:ctrlPr>
                            <a:rPr lang="en-US" sz="280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𝑋</m:t>
                          </m:r>
                        </m:e>
                      </m:d>
                    </m:oMath>
                  </m:oMathPara>
                </a14:m>
                <a:endParaRPr lang="en-US" sz="2800" dirty="0">
                  <a:solidFill>
                    <a:schemeClr val="bg1"/>
                  </a:solidFill>
                </a:endParaRPr>
              </a:p>
            </p:txBody>
          </p:sp>
        </mc:Choice>
        <mc:Fallback xmlns="">
          <p:sp>
            <p:nvSpPr>
              <p:cNvPr id="8" name="TextBox 7">
                <a:extLst>
                  <a:ext uri="{FF2B5EF4-FFF2-40B4-BE49-F238E27FC236}">
                    <a16:creationId xmlns:a16="http://schemas.microsoft.com/office/drawing/2014/main" id="{B0FC2710-BD28-48D2-8285-FD9D0C5FF1F4}"/>
                  </a:ext>
                </a:extLst>
              </p:cNvPr>
              <p:cNvSpPr txBox="1">
                <a:spLocks noRot="1" noChangeAspect="1" noMove="1" noResize="1" noEditPoints="1" noAdjustHandles="1" noChangeArrowheads="1" noChangeShapeType="1" noTextEdit="1"/>
              </p:cNvSpPr>
              <p:nvPr/>
            </p:nvSpPr>
            <p:spPr>
              <a:xfrm>
                <a:off x="5243908" y="1506611"/>
                <a:ext cx="1704184" cy="547458"/>
              </a:xfrm>
              <a:prstGeom prst="rect">
                <a:avLst/>
              </a:prstGeom>
              <a:blipFill>
                <a:blip r:embed="rId6"/>
                <a:stretch>
                  <a:fillRect/>
                </a:stretch>
              </a:blipFill>
              <a:ln>
                <a:solidFill>
                  <a:schemeClr val="tx2"/>
                </a:solidFill>
              </a:ln>
            </p:spPr>
            <p:txBody>
              <a:bodyPr/>
              <a:lstStyle/>
              <a:p>
                <a:r>
                  <a:rPr lang="en-US">
                    <a:noFill/>
                  </a:rPr>
                  <a:t> </a:t>
                </a:r>
              </a:p>
            </p:txBody>
          </p:sp>
        </mc:Fallback>
      </mc:AlternateContent>
      <p:sp>
        <p:nvSpPr>
          <p:cNvPr id="9" name="Rectangle: Rounded Corners 8">
            <a:extLst>
              <a:ext uri="{FF2B5EF4-FFF2-40B4-BE49-F238E27FC236}">
                <a16:creationId xmlns:a16="http://schemas.microsoft.com/office/drawing/2014/main" id="{123C4CB3-29ED-453E-9016-D42161C538E1}"/>
              </a:ext>
            </a:extLst>
          </p:cNvPr>
          <p:cNvSpPr/>
          <p:nvPr/>
        </p:nvSpPr>
        <p:spPr>
          <a:xfrm>
            <a:off x="1629826" y="1383012"/>
            <a:ext cx="3178629" cy="794657"/>
          </a:xfrm>
          <a:prstGeom prst="roundRect">
            <a:avLst/>
          </a:prstGeom>
          <a:solidFill>
            <a:schemeClr val="accent1"/>
          </a:solidFill>
          <a:ln>
            <a:solidFill>
              <a:schemeClr val="accent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dirty="0">
                <a:latin typeface="Acherus Grotesque" panose="02000505000000020004" pitchFamily="50" charset="0"/>
              </a:rPr>
              <a:t>Prediction</a:t>
            </a:r>
          </a:p>
        </p:txBody>
      </p:sp>
      <p:sp>
        <p:nvSpPr>
          <p:cNvPr id="10" name="Rectangle: Rounded Corners 9">
            <a:extLst>
              <a:ext uri="{FF2B5EF4-FFF2-40B4-BE49-F238E27FC236}">
                <a16:creationId xmlns:a16="http://schemas.microsoft.com/office/drawing/2014/main" id="{CF952BBB-DCEF-40D7-9C92-D0B3E99D7CDA}"/>
              </a:ext>
            </a:extLst>
          </p:cNvPr>
          <p:cNvSpPr/>
          <p:nvPr/>
        </p:nvSpPr>
        <p:spPr>
          <a:xfrm>
            <a:off x="7413526" y="1383012"/>
            <a:ext cx="3178629" cy="794657"/>
          </a:xfrm>
          <a:prstGeom prst="roundRect">
            <a:avLst/>
          </a:prstGeom>
          <a:solidFill>
            <a:schemeClr val="accent2"/>
          </a:solidFill>
          <a:ln>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dirty="0">
                <a:latin typeface="Acherus Grotesque" panose="02000505000000020004" pitchFamily="50" charset="0"/>
              </a:rPr>
              <a:t>Inference</a:t>
            </a:r>
          </a:p>
        </p:txBody>
      </p:sp>
    </p:spTree>
    <p:extLst>
      <p:ext uri="{BB962C8B-B14F-4D97-AF65-F5344CB8AC3E}">
        <p14:creationId xmlns:p14="http://schemas.microsoft.com/office/powerpoint/2010/main" val="199322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9" grpId="0" animBg="1"/>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AF759-E39B-4E95-A337-4473A90A9B67}"/>
              </a:ext>
            </a:extLst>
          </p:cNvPr>
          <p:cNvSpPr>
            <a:spLocks noGrp="1"/>
          </p:cNvSpPr>
          <p:nvPr>
            <p:ph type="title"/>
          </p:nvPr>
        </p:nvSpPr>
        <p:spPr/>
        <p:txBody>
          <a:bodyPr/>
          <a:lstStyle/>
          <a:p>
            <a:r>
              <a:rPr lang="en-US" dirty="0"/>
              <a:t>What is your goal? Prediction, inference, or both?</a:t>
            </a:r>
          </a:p>
        </p:txBody>
      </p:sp>
      <p:sp>
        <p:nvSpPr>
          <p:cNvPr id="3" name="Footer Placeholder 2">
            <a:extLst>
              <a:ext uri="{FF2B5EF4-FFF2-40B4-BE49-F238E27FC236}">
                <a16:creationId xmlns:a16="http://schemas.microsoft.com/office/drawing/2014/main" id="{0E01816C-7D3B-4C66-92EF-4C15FC345EFD}"/>
              </a:ext>
            </a:extLst>
          </p:cNvPr>
          <p:cNvSpPr>
            <a:spLocks noGrp="1"/>
          </p:cNvSpPr>
          <p:nvPr>
            <p:ph type="ftr" sz="quarter" idx="11"/>
          </p:nvPr>
        </p:nvSpPr>
        <p:spPr/>
        <p:txBody>
          <a:bodyPr/>
          <a:lstStyle/>
          <a:p>
            <a:r>
              <a:rPr lang="en-US"/>
              <a:t>Introduction to Machine Learning</a:t>
            </a:r>
            <a:endParaRPr lang="en-US" dirty="0"/>
          </a:p>
        </p:txBody>
      </p:sp>
      <p:sp>
        <p:nvSpPr>
          <p:cNvPr id="4" name="Slide Number Placeholder 3">
            <a:extLst>
              <a:ext uri="{FF2B5EF4-FFF2-40B4-BE49-F238E27FC236}">
                <a16:creationId xmlns:a16="http://schemas.microsoft.com/office/drawing/2014/main" id="{9B877F1E-AA2D-4E27-AC3D-2742FF3A2014}"/>
              </a:ext>
            </a:extLst>
          </p:cNvPr>
          <p:cNvSpPr>
            <a:spLocks noGrp="1"/>
          </p:cNvSpPr>
          <p:nvPr>
            <p:ph type="sldNum" sz="quarter" idx="12"/>
          </p:nvPr>
        </p:nvSpPr>
        <p:spPr/>
        <p:txBody>
          <a:bodyPr/>
          <a:lstStyle/>
          <a:p>
            <a:fld id="{8E06CFEE-053A-4A40-A88B-A288F0289482}" type="slidenum">
              <a:rPr lang="en-US" smtClean="0"/>
              <a:t>36</a:t>
            </a:fld>
            <a:endParaRPr lang="en-US"/>
          </a:p>
        </p:txBody>
      </p:sp>
      <p:sp>
        <p:nvSpPr>
          <p:cNvPr id="5" name="Rectangle: Rounded Corners 4">
            <a:extLst>
              <a:ext uri="{FF2B5EF4-FFF2-40B4-BE49-F238E27FC236}">
                <a16:creationId xmlns:a16="http://schemas.microsoft.com/office/drawing/2014/main" id="{BB76CCDF-B934-4B06-9C56-6F1DF8934918}"/>
              </a:ext>
            </a:extLst>
          </p:cNvPr>
          <p:cNvSpPr/>
          <p:nvPr/>
        </p:nvSpPr>
        <p:spPr>
          <a:xfrm>
            <a:off x="684204" y="1420532"/>
            <a:ext cx="3178629" cy="794657"/>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cherus Grotesque" panose="02000505000000020004" pitchFamily="50" charset="0"/>
              </a:rPr>
              <a:t>Prediction</a:t>
            </a:r>
          </a:p>
        </p:txBody>
      </p:sp>
      <p:sp>
        <p:nvSpPr>
          <p:cNvPr id="6" name="Rectangle: Rounded Corners 5">
            <a:extLst>
              <a:ext uri="{FF2B5EF4-FFF2-40B4-BE49-F238E27FC236}">
                <a16:creationId xmlns:a16="http://schemas.microsoft.com/office/drawing/2014/main" id="{91E5286C-3B71-40CF-88B2-CDFA957EA1D3}"/>
              </a:ext>
            </a:extLst>
          </p:cNvPr>
          <p:cNvSpPr/>
          <p:nvPr/>
        </p:nvSpPr>
        <p:spPr>
          <a:xfrm>
            <a:off x="4506684" y="1420531"/>
            <a:ext cx="3178629" cy="794657"/>
          </a:xfrm>
          <a:prstGeom prst="roundRect">
            <a:avLst/>
          </a:prstGeom>
          <a:solidFill>
            <a:schemeClr val="accent2"/>
          </a:solid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latin typeface="Acherus Grotesque" panose="02000505000000020004" pitchFamily="50" charset="0"/>
              </a:rPr>
              <a:t>Inference</a:t>
            </a:r>
          </a:p>
        </p:txBody>
      </p:sp>
      <p:sp>
        <p:nvSpPr>
          <p:cNvPr id="7" name="Rectangle: Rounded Corners 6">
            <a:extLst>
              <a:ext uri="{FF2B5EF4-FFF2-40B4-BE49-F238E27FC236}">
                <a16:creationId xmlns:a16="http://schemas.microsoft.com/office/drawing/2014/main" id="{DC559254-F75E-4ABA-B55C-B87ADF07FB4F}"/>
              </a:ext>
            </a:extLst>
          </p:cNvPr>
          <p:cNvSpPr/>
          <p:nvPr/>
        </p:nvSpPr>
        <p:spPr>
          <a:xfrm>
            <a:off x="8329164" y="1420530"/>
            <a:ext cx="3178629" cy="794657"/>
          </a:xfrm>
          <a:prstGeom prst="roundRect">
            <a:avLst/>
          </a:prstGeom>
          <a:solidFill>
            <a:schemeClr val="tx2"/>
          </a:solidFill>
          <a:ln>
            <a:solidFill>
              <a:schemeClr val="tx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a:latin typeface="Acherus Grotesque" panose="02000505000000020004" pitchFamily="50" charset="0"/>
              </a:rPr>
              <a:t>Both</a:t>
            </a:r>
          </a:p>
        </p:txBody>
      </p:sp>
      <p:sp>
        <p:nvSpPr>
          <p:cNvPr id="8" name="TextBox 7">
            <a:extLst>
              <a:ext uri="{FF2B5EF4-FFF2-40B4-BE49-F238E27FC236}">
                <a16:creationId xmlns:a16="http://schemas.microsoft.com/office/drawing/2014/main" id="{48C8E364-654C-4B72-B2AE-826C216AFD7A}"/>
              </a:ext>
            </a:extLst>
          </p:cNvPr>
          <p:cNvSpPr txBox="1"/>
          <p:nvPr/>
        </p:nvSpPr>
        <p:spPr>
          <a:xfrm>
            <a:off x="684204" y="2471057"/>
            <a:ext cx="3178629" cy="3570208"/>
          </a:xfrm>
          <a:prstGeom prst="rect">
            <a:avLst/>
          </a:prstGeom>
          <a:noFill/>
        </p:spPr>
        <p:txBody>
          <a:bodyPr wrap="square" rtlCol="0">
            <a:spAutoFit/>
          </a:bodyPr>
          <a:lstStyle/>
          <a:p>
            <a:r>
              <a:rPr lang="en-US" sz="1600" b="1" dirty="0">
                <a:latin typeface="Acherus Grotesque" panose="02000505000000020004" pitchFamily="50" charset="0"/>
              </a:rPr>
              <a:t>Practical Question:  </a:t>
            </a:r>
            <a:r>
              <a:rPr lang="en-US" sz="1600" dirty="0">
                <a:latin typeface="Acherus Grotesque" panose="02000505000000020004" pitchFamily="50" charset="0"/>
              </a:rPr>
              <a:t>A company is going to conduct a direct marketing campaign. Who will respond positively to a mailing? </a:t>
            </a:r>
          </a:p>
          <a:p>
            <a:endParaRPr lang="en-US" sz="1600" dirty="0">
              <a:latin typeface="Acherus Grotesque" panose="02000505000000020004" pitchFamily="50" charset="0"/>
            </a:endParaRPr>
          </a:p>
          <a:p>
            <a:endParaRPr lang="en-US" sz="1600" dirty="0">
              <a:latin typeface="Acherus Grotesque" panose="02000505000000020004" pitchFamily="50" charset="0"/>
            </a:endParaRPr>
          </a:p>
          <a:p>
            <a:endParaRPr lang="en-US" sz="1600" dirty="0">
              <a:latin typeface="Acherus Grotesque" panose="02000505000000020004" pitchFamily="50" charset="0"/>
            </a:endParaRPr>
          </a:p>
          <a:p>
            <a:r>
              <a:rPr lang="en-US" sz="1600" b="1" dirty="0">
                <a:latin typeface="Acherus Grotesque" panose="02000505000000020004" pitchFamily="50" charset="0"/>
              </a:rPr>
              <a:t>Why is this </a:t>
            </a:r>
            <a:r>
              <a:rPr lang="en-US" sz="1600" b="1" dirty="0">
                <a:solidFill>
                  <a:schemeClr val="accent1"/>
                </a:solidFill>
                <a:latin typeface="Acherus Grotesque" panose="02000505000000020004" pitchFamily="50" charset="0"/>
              </a:rPr>
              <a:t>prediction</a:t>
            </a:r>
            <a:r>
              <a:rPr lang="en-US" sz="1600" b="1" dirty="0">
                <a:latin typeface="Acherus Grotesque" panose="02000505000000020004" pitchFamily="50" charset="0"/>
              </a:rPr>
              <a:t>?  </a:t>
            </a:r>
            <a:r>
              <a:rPr lang="en-US" sz="1600" dirty="0">
                <a:latin typeface="Acherus Grotesque" panose="02000505000000020004" pitchFamily="50" charset="0"/>
              </a:rPr>
              <a:t>Company only interested in accurate prediction, not a deep understanding or relationships</a:t>
            </a:r>
          </a:p>
          <a:p>
            <a:endParaRPr lang="en-US" sz="1600" dirty="0">
              <a:latin typeface="Acherus Grotesque" panose="02000505000000020004" pitchFamily="50" charset="0"/>
            </a:endParaRPr>
          </a:p>
        </p:txBody>
      </p:sp>
      <p:sp>
        <p:nvSpPr>
          <p:cNvPr id="9" name="TextBox 8">
            <a:extLst>
              <a:ext uri="{FF2B5EF4-FFF2-40B4-BE49-F238E27FC236}">
                <a16:creationId xmlns:a16="http://schemas.microsoft.com/office/drawing/2014/main" id="{F96CFE99-2284-4B83-9721-FF6F1FD705A7}"/>
              </a:ext>
            </a:extLst>
          </p:cNvPr>
          <p:cNvSpPr txBox="1"/>
          <p:nvPr/>
        </p:nvSpPr>
        <p:spPr>
          <a:xfrm>
            <a:off x="4506683" y="2484296"/>
            <a:ext cx="3178629" cy="3785652"/>
          </a:xfrm>
          <a:prstGeom prst="rect">
            <a:avLst/>
          </a:prstGeom>
          <a:noFill/>
        </p:spPr>
        <p:txBody>
          <a:bodyPr wrap="square" rtlCol="0">
            <a:spAutoFit/>
          </a:bodyPr>
          <a:lstStyle/>
          <a:p>
            <a:r>
              <a:rPr lang="en-US" sz="1600" b="1" dirty="0">
                <a:latin typeface="Acherus Grotesque" panose="02000505000000020004" pitchFamily="50" charset="0"/>
              </a:rPr>
              <a:t>Practical Question:  </a:t>
            </a:r>
            <a:r>
              <a:rPr lang="en-US" sz="1600" dirty="0">
                <a:latin typeface="Acherus Grotesque" panose="02000505000000020004" pitchFamily="50" charset="0"/>
              </a:rPr>
              <a:t>Medical researchers want to understand which treatments affect time on a ventilator for a respiratory illness.  How can we reduce the amount of time on the ventilator?</a:t>
            </a:r>
          </a:p>
          <a:p>
            <a:endParaRPr lang="en-US" sz="1600" dirty="0">
              <a:latin typeface="Acherus Grotesque" panose="02000505000000020004" pitchFamily="50" charset="0"/>
            </a:endParaRPr>
          </a:p>
          <a:p>
            <a:r>
              <a:rPr lang="en-US" sz="1600" b="1" dirty="0">
                <a:latin typeface="Acherus Grotesque" panose="02000505000000020004" pitchFamily="50" charset="0"/>
              </a:rPr>
              <a:t>Why is this </a:t>
            </a:r>
            <a:r>
              <a:rPr lang="en-US" sz="1600" b="1" dirty="0">
                <a:solidFill>
                  <a:schemeClr val="accent2"/>
                </a:solidFill>
                <a:latin typeface="Acherus Grotesque" panose="02000505000000020004" pitchFamily="50" charset="0"/>
              </a:rPr>
              <a:t>inference</a:t>
            </a:r>
            <a:r>
              <a:rPr lang="en-US" sz="1600" b="1" dirty="0">
                <a:latin typeface="Acherus Grotesque" panose="02000505000000020004" pitchFamily="50" charset="0"/>
              </a:rPr>
              <a:t>?  </a:t>
            </a:r>
            <a:r>
              <a:rPr lang="en-US" sz="1600" dirty="0">
                <a:latin typeface="Acherus Grotesque" panose="02000505000000020004" pitchFamily="50" charset="0"/>
              </a:rPr>
              <a:t>Researchers need to understand the relationship of time on the ventilator with the type, amount, and delivery intervals of each treatment.</a:t>
            </a:r>
          </a:p>
        </p:txBody>
      </p:sp>
      <p:sp>
        <p:nvSpPr>
          <p:cNvPr id="10" name="TextBox 9">
            <a:extLst>
              <a:ext uri="{FF2B5EF4-FFF2-40B4-BE49-F238E27FC236}">
                <a16:creationId xmlns:a16="http://schemas.microsoft.com/office/drawing/2014/main" id="{3D81A8F1-222F-498F-89A6-E64C24A77CA5}"/>
              </a:ext>
            </a:extLst>
          </p:cNvPr>
          <p:cNvSpPr txBox="1"/>
          <p:nvPr/>
        </p:nvSpPr>
        <p:spPr>
          <a:xfrm>
            <a:off x="8329164" y="2380656"/>
            <a:ext cx="3178629" cy="4031873"/>
          </a:xfrm>
          <a:prstGeom prst="rect">
            <a:avLst/>
          </a:prstGeom>
          <a:noFill/>
        </p:spPr>
        <p:txBody>
          <a:bodyPr wrap="square" rtlCol="0">
            <a:spAutoFit/>
          </a:bodyPr>
          <a:lstStyle/>
          <a:p>
            <a:r>
              <a:rPr lang="en-US" sz="1600" b="1" dirty="0">
                <a:latin typeface="Acherus Grotesque" panose="02000505000000020004" pitchFamily="50" charset="0"/>
              </a:rPr>
              <a:t>Practical Question:  </a:t>
            </a:r>
            <a:r>
              <a:rPr lang="en-US" sz="1600" dirty="0">
                <a:latin typeface="Acherus Grotesque" panose="02000505000000020004" pitchFamily="50" charset="0"/>
              </a:rPr>
              <a:t>An engineer wants to understand which process conditions are associated with “in-spec” product.  How can we increase the amount of good product?</a:t>
            </a:r>
          </a:p>
          <a:p>
            <a:endParaRPr lang="en-US" sz="1600" b="1" dirty="0">
              <a:latin typeface="Acherus Grotesque" panose="02000505000000020004" pitchFamily="50" charset="0"/>
            </a:endParaRPr>
          </a:p>
          <a:p>
            <a:endParaRPr lang="en-US" sz="1600" b="1" dirty="0">
              <a:latin typeface="Acherus Grotesque" panose="02000505000000020004" pitchFamily="50" charset="0"/>
            </a:endParaRPr>
          </a:p>
          <a:p>
            <a:r>
              <a:rPr lang="en-US" sz="1600" b="1" dirty="0">
                <a:latin typeface="Acherus Grotesque" panose="02000505000000020004" pitchFamily="50" charset="0"/>
              </a:rPr>
              <a:t>Why is this </a:t>
            </a:r>
            <a:r>
              <a:rPr lang="en-US" sz="1600" b="1" dirty="0">
                <a:solidFill>
                  <a:schemeClr val="tx2"/>
                </a:solidFill>
                <a:latin typeface="Acherus Grotesque" panose="02000505000000020004" pitchFamily="50" charset="0"/>
              </a:rPr>
              <a:t>both</a:t>
            </a:r>
            <a:r>
              <a:rPr lang="en-US" sz="1600" b="1" dirty="0">
                <a:latin typeface="Acherus Grotesque" panose="02000505000000020004" pitchFamily="50" charset="0"/>
              </a:rPr>
              <a:t>?  </a:t>
            </a:r>
            <a:r>
              <a:rPr lang="en-US" sz="1600" dirty="0">
                <a:latin typeface="Acherus Grotesque" panose="02000505000000020004" pitchFamily="50" charset="0"/>
              </a:rPr>
              <a:t>The engineer needs to both predict the outcome in various operating windows and understand how to achieve it in order to adjust the process.</a:t>
            </a:r>
          </a:p>
          <a:p>
            <a:endParaRPr lang="en-US" sz="1600" dirty="0">
              <a:latin typeface="Acherus Grotesque" panose="02000505000000020004" pitchFamily="50" charset="0"/>
            </a:endParaRPr>
          </a:p>
        </p:txBody>
      </p:sp>
    </p:spTree>
    <p:extLst>
      <p:ext uri="{BB962C8B-B14F-4D97-AF65-F5344CB8AC3E}">
        <p14:creationId xmlns:p14="http://schemas.microsoft.com/office/powerpoint/2010/main" val="3891067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861CFD-A881-4158-BEC7-BED56269F7C6}"/>
              </a:ext>
            </a:extLst>
          </p:cNvPr>
          <p:cNvSpPr>
            <a:spLocks noGrp="1"/>
          </p:cNvSpPr>
          <p:nvPr>
            <p:ph type="title"/>
          </p:nvPr>
        </p:nvSpPr>
        <p:spPr/>
        <p:txBody>
          <a:bodyPr/>
          <a:lstStyle/>
          <a:p>
            <a:r>
              <a:rPr lang="en-US" dirty="0"/>
              <a:t>Two methods of estimation</a:t>
            </a:r>
          </a:p>
        </p:txBody>
      </p:sp>
      <p:sp>
        <p:nvSpPr>
          <p:cNvPr id="6" name="Content Placeholder 5">
            <a:extLst>
              <a:ext uri="{FF2B5EF4-FFF2-40B4-BE49-F238E27FC236}">
                <a16:creationId xmlns:a16="http://schemas.microsoft.com/office/drawing/2014/main" id="{E17D0F56-45DA-4B9E-8B5B-BEC76B3E3716}"/>
              </a:ext>
            </a:extLst>
          </p:cNvPr>
          <p:cNvSpPr>
            <a:spLocks noGrp="1"/>
          </p:cNvSpPr>
          <p:nvPr>
            <p:ph sz="half" idx="1"/>
          </p:nvPr>
        </p:nvSpPr>
        <p:spPr>
          <a:xfrm>
            <a:off x="838200" y="2686447"/>
            <a:ext cx="5181600" cy="3490516"/>
          </a:xfrm>
        </p:spPr>
        <p:txBody>
          <a:bodyPr/>
          <a:lstStyle/>
          <a:p>
            <a:r>
              <a:rPr lang="en-US" sz="2000" dirty="0"/>
              <a:t>Inference focused</a:t>
            </a:r>
          </a:p>
          <a:p>
            <a:r>
              <a:rPr lang="en-US" sz="2000" dirty="0"/>
              <a:t>Select a model which involves an assumption about the functional form of </a:t>
            </a:r>
            <a:r>
              <a:rPr lang="en-US" sz="2000" i="1" dirty="0"/>
              <a:t>f</a:t>
            </a:r>
            <a:r>
              <a:rPr lang="en-US" sz="2000" dirty="0"/>
              <a:t>. Train the model and estimate parameters.</a:t>
            </a:r>
          </a:p>
          <a:p>
            <a:r>
              <a:rPr lang="en-US" sz="2000" dirty="0"/>
              <a:t>Example:</a:t>
            </a:r>
          </a:p>
          <a:p>
            <a:pPr lvl="1"/>
            <a:r>
              <a:rPr lang="en-US" sz="1800" i="1" dirty="0"/>
              <a:t>f </a:t>
            </a:r>
            <a:r>
              <a:rPr lang="en-US" sz="1800" dirty="0"/>
              <a:t>is linear in X: </a:t>
            </a:r>
            <a:r>
              <a:rPr lang="en-US" sz="1800" i="1" dirty="0"/>
              <a:t>f(X) = </a:t>
            </a:r>
            <a:r>
              <a:rPr lang="el-GR" sz="1800" i="1" dirty="0"/>
              <a:t>β</a:t>
            </a:r>
            <a:r>
              <a:rPr lang="en-US" sz="1800" i="1" baseline="-25000" dirty="0"/>
              <a:t>0</a:t>
            </a:r>
            <a:r>
              <a:rPr lang="en-US" sz="1800" i="1" dirty="0"/>
              <a:t>+</a:t>
            </a:r>
            <a:r>
              <a:rPr lang="el-GR" sz="1800" i="1" dirty="0"/>
              <a:t>β</a:t>
            </a:r>
            <a:r>
              <a:rPr lang="en-US" sz="1800" i="1" baseline="-25000" dirty="0"/>
              <a:t>1</a:t>
            </a:r>
            <a:r>
              <a:rPr lang="en-US" sz="1800" i="1" dirty="0"/>
              <a:t>X</a:t>
            </a:r>
            <a:r>
              <a:rPr lang="en-US" sz="1800" i="1" baseline="-25000" dirty="0"/>
              <a:t>1</a:t>
            </a:r>
            <a:r>
              <a:rPr lang="en-US" sz="1800" i="1" dirty="0"/>
              <a:t> + </a:t>
            </a:r>
            <a:r>
              <a:rPr lang="el-GR" sz="1800" i="1" dirty="0"/>
              <a:t>β</a:t>
            </a:r>
            <a:r>
              <a:rPr lang="en-US" sz="1800" i="1" baseline="-25000" dirty="0"/>
              <a:t>2</a:t>
            </a:r>
            <a:r>
              <a:rPr lang="en-US" sz="1800" i="1" dirty="0"/>
              <a:t>X</a:t>
            </a:r>
            <a:r>
              <a:rPr lang="en-US" sz="1800" i="1" baseline="-25000" dirty="0"/>
              <a:t>2</a:t>
            </a:r>
            <a:r>
              <a:rPr lang="en-US" sz="1800" i="1" dirty="0"/>
              <a:t> +…+</a:t>
            </a:r>
            <a:r>
              <a:rPr lang="el-GR" sz="1800" i="1" dirty="0"/>
              <a:t> β</a:t>
            </a:r>
            <a:r>
              <a:rPr lang="en-US" sz="1800" i="1" baseline="-25000" dirty="0" err="1"/>
              <a:t>p</a:t>
            </a:r>
            <a:r>
              <a:rPr lang="en-US" sz="1800" i="1" dirty="0" err="1"/>
              <a:t>X</a:t>
            </a:r>
            <a:r>
              <a:rPr lang="en-US" sz="1800" i="1" baseline="-25000" dirty="0" err="1"/>
              <a:t>p</a:t>
            </a:r>
            <a:endParaRPr lang="en-US" sz="1800" i="1" baseline="-25000" dirty="0"/>
          </a:p>
        </p:txBody>
      </p:sp>
      <p:sp>
        <p:nvSpPr>
          <p:cNvPr id="7" name="Content Placeholder 6">
            <a:extLst>
              <a:ext uri="{FF2B5EF4-FFF2-40B4-BE49-F238E27FC236}">
                <a16:creationId xmlns:a16="http://schemas.microsoft.com/office/drawing/2014/main" id="{72032AA9-7E2A-4B6B-BD53-A40AA7F074A1}"/>
              </a:ext>
            </a:extLst>
          </p:cNvPr>
          <p:cNvSpPr>
            <a:spLocks noGrp="1"/>
          </p:cNvSpPr>
          <p:nvPr>
            <p:ph sz="half" idx="2"/>
          </p:nvPr>
        </p:nvSpPr>
        <p:spPr>
          <a:xfrm>
            <a:off x="6172200" y="2686447"/>
            <a:ext cx="5181600" cy="3490516"/>
          </a:xfrm>
        </p:spPr>
        <p:txBody>
          <a:bodyPr/>
          <a:lstStyle/>
          <a:p>
            <a:r>
              <a:rPr lang="en-US" sz="2000" dirty="0"/>
              <a:t>Prediction focused</a:t>
            </a:r>
          </a:p>
          <a:p>
            <a:r>
              <a:rPr lang="en-US" sz="2000" dirty="0"/>
              <a:t>Does not make explicit assumptions about the functional form of f. Can fit wider range of possible shapes for </a:t>
            </a:r>
            <a:r>
              <a:rPr lang="en-US" sz="2000" i="1" dirty="0"/>
              <a:t>f</a:t>
            </a:r>
            <a:r>
              <a:rPr lang="en-US" sz="2000" dirty="0"/>
              <a:t>, but at that cost of needing a larger number of observations.</a:t>
            </a:r>
          </a:p>
          <a:p>
            <a:r>
              <a:rPr lang="en-US" sz="2000" dirty="0"/>
              <a:t>Example:  </a:t>
            </a:r>
          </a:p>
          <a:p>
            <a:pPr lvl="1"/>
            <a:r>
              <a:rPr lang="en-US" sz="1800" dirty="0"/>
              <a:t>Splines</a:t>
            </a:r>
          </a:p>
        </p:txBody>
      </p:sp>
      <p:sp>
        <p:nvSpPr>
          <p:cNvPr id="3" name="Footer Placeholder 2">
            <a:extLst>
              <a:ext uri="{FF2B5EF4-FFF2-40B4-BE49-F238E27FC236}">
                <a16:creationId xmlns:a16="http://schemas.microsoft.com/office/drawing/2014/main" id="{0672B033-5B00-4DAC-A96B-766FA126FE1C}"/>
              </a:ext>
            </a:extLst>
          </p:cNvPr>
          <p:cNvSpPr>
            <a:spLocks noGrp="1"/>
          </p:cNvSpPr>
          <p:nvPr>
            <p:ph type="ftr" sz="quarter" idx="11"/>
          </p:nvPr>
        </p:nvSpPr>
        <p:spPr/>
        <p:txBody>
          <a:bodyPr/>
          <a:lstStyle/>
          <a:p>
            <a:r>
              <a:rPr lang="en-US"/>
              <a:t>Introduction to Machine Learning</a:t>
            </a:r>
            <a:endParaRPr lang="en-US" dirty="0"/>
          </a:p>
        </p:txBody>
      </p:sp>
      <p:sp>
        <p:nvSpPr>
          <p:cNvPr id="4" name="Slide Number Placeholder 3">
            <a:extLst>
              <a:ext uri="{FF2B5EF4-FFF2-40B4-BE49-F238E27FC236}">
                <a16:creationId xmlns:a16="http://schemas.microsoft.com/office/drawing/2014/main" id="{31C425E7-C9E5-43CA-93C2-4D076BAAABCA}"/>
              </a:ext>
            </a:extLst>
          </p:cNvPr>
          <p:cNvSpPr>
            <a:spLocks noGrp="1"/>
          </p:cNvSpPr>
          <p:nvPr>
            <p:ph type="sldNum" sz="quarter" idx="12"/>
          </p:nvPr>
        </p:nvSpPr>
        <p:spPr/>
        <p:txBody>
          <a:bodyPr/>
          <a:lstStyle/>
          <a:p>
            <a:fld id="{8E06CFEE-053A-4A40-A88B-A288F0289482}" type="slidenum">
              <a:rPr lang="en-US" smtClean="0"/>
              <a:t>37</a:t>
            </a:fld>
            <a:endParaRPr lang="en-US"/>
          </a:p>
        </p:txBody>
      </p:sp>
      <p:sp>
        <p:nvSpPr>
          <p:cNvPr id="8" name="Rectangle: Rounded Corners 7">
            <a:extLst>
              <a:ext uri="{FF2B5EF4-FFF2-40B4-BE49-F238E27FC236}">
                <a16:creationId xmlns:a16="http://schemas.microsoft.com/office/drawing/2014/main" id="{58151D2A-9D41-495D-A6F6-8F2E389CE116}"/>
              </a:ext>
            </a:extLst>
          </p:cNvPr>
          <p:cNvSpPr/>
          <p:nvPr/>
        </p:nvSpPr>
        <p:spPr>
          <a:xfrm>
            <a:off x="1252728" y="1361412"/>
            <a:ext cx="4206240" cy="114194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b="1" dirty="0">
                <a:latin typeface="Acherus Grotesque" panose="02000505000000020004" pitchFamily="50" charset="0"/>
              </a:rPr>
              <a:t>Parametric</a:t>
            </a:r>
          </a:p>
          <a:p>
            <a:pPr algn="ctr"/>
            <a:r>
              <a:rPr lang="en-US" sz="1800" dirty="0">
                <a:latin typeface="Acherus Grotesque" panose="02000505000000020004" pitchFamily="50" charset="0"/>
              </a:rPr>
              <a:t>(Less Flexible, More Interpretable)</a:t>
            </a:r>
          </a:p>
        </p:txBody>
      </p:sp>
      <p:sp>
        <p:nvSpPr>
          <p:cNvPr id="9" name="Rectangle: Rounded Corners 8">
            <a:extLst>
              <a:ext uri="{FF2B5EF4-FFF2-40B4-BE49-F238E27FC236}">
                <a16:creationId xmlns:a16="http://schemas.microsoft.com/office/drawing/2014/main" id="{0E61C9FE-C835-46FF-A8F2-D4968D775579}"/>
              </a:ext>
            </a:extLst>
          </p:cNvPr>
          <p:cNvSpPr/>
          <p:nvPr/>
        </p:nvSpPr>
        <p:spPr>
          <a:xfrm>
            <a:off x="6724983" y="1360884"/>
            <a:ext cx="4206240" cy="1143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800" b="1" dirty="0">
                <a:latin typeface="Acherus Grotesque" panose="02000505000000020004" pitchFamily="50" charset="0"/>
              </a:rPr>
              <a:t>Non-parametric</a:t>
            </a:r>
          </a:p>
          <a:p>
            <a:pPr algn="ctr"/>
            <a:r>
              <a:rPr lang="en-US" sz="1800" dirty="0">
                <a:latin typeface="Acherus Grotesque" panose="02000505000000020004" pitchFamily="50" charset="0"/>
              </a:rPr>
              <a:t>(More Flexible, Less Interpretable)</a:t>
            </a:r>
          </a:p>
        </p:txBody>
      </p:sp>
    </p:spTree>
    <p:extLst>
      <p:ext uri="{BB962C8B-B14F-4D97-AF65-F5344CB8AC3E}">
        <p14:creationId xmlns:p14="http://schemas.microsoft.com/office/powerpoint/2010/main" val="849135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2" end="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animBg="1"/>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6ED5E-C36D-4CB4-A45D-8718897C5D77}"/>
              </a:ext>
            </a:extLst>
          </p:cNvPr>
          <p:cNvSpPr>
            <a:spLocks noGrp="1"/>
          </p:cNvSpPr>
          <p:nvPr>
            <p:ph type="title"/>
          </p:nvPr>
        </p:nvSpPr>
        <p:spPr/>
        <p:txBody>
          <a:bodyPr/>
          <a:lstStyle/>
          <a:p>
            <a:r>
              <a:rPr lang="en-US" dirty="0"/>
              <a:t>Trade-off between flexibility and interpretability</a:t>
            </a:r>
          </a:p>
        </p:txBody>
      </p:sp>
      <p:sp>
        <p:nvSpPr>
          <p:cNvPr id="3" name="Footer Placeholder 2">
            <a:extLst>
              <a:ext uri="{FF2B5EF4-FFF2-40B4-BE49-F238E27FC236}">
                <a16:creationId xmlns:a16="http://schemas.microsoft.com/office/drawing/2014/main" id="{CB0923E4-F8C0-4762-B263-801062CD229E}"/>
              </a:ext>
            </a:extLst>
          </p:cNvPr>
          <p:cNvSpPr>
            <a:spLocks noGrp="1"/>
          </p:cNvSpPr>
          <p:nvPr>
            <p:ph type="ftr" sz="quarter" idx="11"/>
          </p:nvPr>
        </p:nvSpPr>
        <p:spPr/>
        <p:txBody>
          <a:bodyPr/>
          <a:lstStyle/>
          <a:p>
            <a:r>
              <a:rPr lang="en-US"/>
              <a:t>Introduction to Machine Learning</a:t>
            </a:r>
            <a:endParaRPr lang="en-US" dirty="0"/>
          </a:p>
        </p:txBody>
      </p:sp>
      <p:sp>
        <p:nvSpPr>
          <p:cNvPr id="4" name="Slide Number Placeholder 3">
            <a:extLst>
              <a:ext uri="{FF2B5EF4-FFF2-40B4-BE49-F238E27FC236}">
                <a16:creationId xmlns:a16="http://schemas.microsoft.com/office/drawing/2014/main" id="{BB457455-B1D8-428B-8C9C-9B5078C0C4AF}"/>
              </a:ext>
            </a:extLst>
          </p:cNvPr>
          <p:cNvSpPr>
            <a:spLocks noGrp="1"/>
          </p:cNvSpPr>
          <p:nvPr>
            <p:ph type="sldNum" sz="quarter" idx="12"/>
          </p:nvPr>
        </p:nvSpPr>
        <p:spPr/>
        <p:txBody>
          <a:bodyPr/>
          <a:lstStyle/>
          <a:p>
            <a:fld id="{8E06CFEE-053A-4A40-A88B-A288F0289482}" type="slidenum">
              <a:rPr lang="en-US" smtClean="0"/>
              <a:t>38</a:t>
            </a:fld>
            <a:endParaRPr lang="en-US"/>
          </a:p>
        </p:txBody>
      </p:sp>
      <p:cxnSp>
        <p:nvCxnSpPr>
          <p:cNvPr id="5" name="Straight Arrow Connector 4">
            <a:extLst>
              <a:ext uri="{FF2B5EF4-FFF2-40B4-BE49-F238E27FC236}">
                <a16:creationId xmlns:a16="http://schemas.microsoft.com/office/drawing/2014/main" id="{7CC0D049-8211-4E27-8143-DEEFD5EC7DC3}"/>
              </a:ext>
            </a:extLst>
          </p:cNvPr>
          <p:cNvCxnSpPr/>
          <p:nvPr/>
        </p:nvCxnSpPr>
        <p:spPr>
          <a:xfrm flipV="1">
            <a:off x="1208316" y="1872343"/>
            <a:ext cx="0" cy="3603171"/>
          </a:xfrm>
          <a:prstGeom prst="straightConnector1">
            <a:avLst/>
          </a:prstGeom>
          <a:ln w="571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DCCA1DE-A3A9-47B5-A428-63A42CC764FE}"/>
              </a:ext>
            </a:extLst>
          </p:cNvPr>
          <p:cNvCxnSpPr/>
          <p:nvPr/>
        </p:nvCxnSpPr>
        <p:spPr>
          <a:xfrm>
            <a:off x="1208316" y="5508171"/>
            <a:ext cx="4517571" cy="0"/>
          </a:xfrm>
          <a:prstGeom prst="straightConnector1">
            <a:avLst/>
          </a:prstGeom>
          <a:ln w="571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668B725-5F32-4ABC-AA4E-62EC5773F6AC}"/>
              </a:ext>
            </a:extLst>
          </p:cNvPr>
          <p:cNvSpPr txBox="1"/>
          <p:nvPr/>
        </p:nvSpPr>
        <p:spPr>
          <a:xfrm>
            <a:off x="570060" y="2435751"/>
            <a:ext cx="461665" cy="2494825"/>
          </a:xfrm>
          <a:prstGeom prst="rect">
            <a:avLst/>
          </a:prstGeom>
          <a:noFill/>
        </p:spPr>
        <p:txBody>
          <a:bodyPr vert="vert270" wrap="square" rtlCol="0">
            <a:spAutoFit/>
          </a:bodyPr>
          <a:lstStyle/>
          <a:p>
            <a:r>
              <a:rPr lang="en-US" dirty="0">
                <a:latin typeface="Acherus Grotesque" panose="02000505000000020004" pitchFamily="50" charset="0"/>
              </a:rPr>
              <a:t>INTERPRETABILITY</a:t>
            </a:r>
          </a:p>
        </p:txBody>
      </p:sp>
      <p:sp>
        <p:nvSpPr>
          <p:cNvPr id="8" name="TextBox 7">
            <a:extLst>
              <a:ext uri="{FF2B5EF4-FFF2-40B4-BE49-F238E27FC236}">
                <a16:creationId xmlns:a16="http://schemas.microsoft.com/office/drawing/2014/main" id="{DBBBF348-0399-493A-AE8D-0FEAC543F308}"/>
              </a:ext>
            </a:extLst>
          </p:cNvPr>
          <p:cNvSpPr txBox="1"/>
          <p:nvPr/>
        </p:nvSpPr>
        <p:spPr>
          <a:xfrm rot="5400000">
            <a:off x="3720078" y="4654387"/>
            <a:ext cx="461665" cy="2427514"/>
          </a:xfrm>
          <a:prstGeom prst="rect">
            <a:avLst/>
          </a:prstGeom>
          <a:noFill/>
        </p:spPr>
        <p:txBody>
          <a:bodyPr vert="vert270" wrap="square" rtlCol="0">
            <a:spAutoFit/>
          </a:bodyPr>
          <a:lstStyle/>
          <a:p>
            <a:r>
              <a:rPr lang="en-US" dirty="0">
                <a:latin typeface="Acherus Grotesque" panose="02000505000000020004" pitchFamily="50" charset="0"/>
              </a:rPr>
              <a:t>FLEXIBILITY</a:t>
            </a:r>
          </a:p>
        </p:txBody>
      </p:sp>
      <p:cxnSp>
        <p:nvCxnSpPr>
          <p:cNvPr id="9" name="Straight Connector 8">
            <a:extLst>
              <a:ext uri="{FF2B5EF4-FFF2-40B4-BE49-F238E27FC236}">
                <a16:creationId xmlns:a16="http://schemas.microsoft.com/office/drawing/2014/main" id="{A82AB995-1643-416A-9FA6-34E52B6A7171}"/>
              </a:ext>
            </a:extLst>
          </p:cNvPr>
          <p:cNvCxnSpPr>
            <a:cxnSpLocks/>
          </p:cNvCxnSpPr>
          <p:nvPr/>
        </p:nvCxnSpPr>
        <p:spPr>
          <a:xfrm>
            <a:off x="1534886" y="2577192"/>
            <a:ext cx="3276601" cy="2626179"/>
          </a:xfrm>
          <a:prstGeom prst="line">
            <a:avLst/>
          </a:prstGeom>
          <a:ln w="57150">
            <a:solidFill>
              <a:schemeClr val="accent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B768F78D-0924-4E06-9013-E2C06966CBAB}"/>
              </a:ext>
            </a:extLst>
          </p:cNvPr>
          <p:cNvGrpSpPr/>
          <p:nvPr/>
        </p:nvGrpSpPr>
        <p:grpSpPr>
          <a:xfrm>
            <a:off x="6265889" y="2435751"/>
            <a:ext cx="5505961" cy="1598847"/>
            <a:chOff x="1741714" y="4451048"/>
            <a:chExt cx="3794787" cy="1598847"/>
          </a:xfrm>
        </p:grpSpPr>
        <p:sp>
          <p:nvSpPr>
            <p:cNvPr id="11" name="Up Arrow 3">
              <a:extLst>
                <a:ext uri="{FF2B5EF4-FFF2-40B4-BE49-F238E27FC236}">
                  <a16:creationId xmlns:a16="http://schemas.microsoft.com/office/drawing/2014/main" id="{8FA0FE3E-C4DF-48DF-95F4-4D2012D0105B}"/>
                </a:ext>
              </a:extLst>
            </p:cNvPr>
            <p:cNvSpPr/>
            <p:nvPr/>
          </p:nvSpPr>
          <p:spPr>
            <a:xfrm>
              <a:off x="1741714" y="4451048"/>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12" name="TextBox 11">
              <a:extLst>
                <a:ext uri="{FF2B5EF4-FFF2-40B4-BE49-F238E27FC236}">
                  <a16:creationId xmlns:a16="http://schemas.microsoft.com/office/drawing/2014/main" id="{4BECEBFC-DB98-44F3-8483-6438E8CDF2A6}"/>
                </a:ext>
              </a:extLst>
            </p:cNvPr>
            <p:cNvSpPr txBox="1"/>
            <p:nvPr/>
          </p:nvSpPr>
          <p:spPr>
            <a:xfrm>
              <a:off x="2322773" y="5680563"/>
              <a:ext cx="2084217" cy="369332"/>
            </a:xfrm>
            <a:prstGeom prst="rect">
              <a:avLst/>
            </a:prstGeom>
            <a:noFill/>
          </p:spPr>
          <p:txBody>
            <a:bodyPr wrap="square" rtlCol="0">
              <a:spAutoFit/>
            </a:bodyPr>
            <a:lstStyle/>
            <a:p>
              <a:pPr algn="ctr"/>
              <a:r>
                <a:rPr lang="en-US" dirty="0">
                  <a:latin typeface="Acherus Grotesque" panose="02000505000000020004" pitchFamily="50" charset="0"/>
                </a:rPr>
                <a:t>And vice versa!</a:t>
              </a:r>
            </a:p>
          </p:txBody>
        </p:sp>
        <p:sp>
          <p:nvSpPr>
            <p:cNvPr id="13" name="Up Arrow 6">
              <a:extLst>
                <a:ext uri="{FF2B5EF4-FFF2-40B4-BE49-F238E27FC236}">
                  <a16:creationId xmlns:a16="http://schemas.microsoft.com/office/drawing/2014/main" id="{1A745BD9-0804-4EA5-A854-A200F7E0C2C3}"/>
                </a:ext>
              </a:extLst>
            </p:cNvPr>
            <p:cNvSpPr/>
            <p:nvPr/>
          </p:nvSpPr>
          <p:spPr>
            <a:xfrm rot="10800000">
              <a:off x="3311676" y="4485176"/>
              <a:ext cx="484632" cy="978408"/>
            </a:xfrm>
            <a:prstGeom prst="up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14" name="TextBox 13">
              <a:extLst>
                <a:ext uri="{FF2B5EF4-FFF2-40B4-BE49-F238E27FC236}">
                  <a16:creationId xmlns:a16="http://schemas.microsoft.com/office/drawing/2014/main" id="{2766D62F-580F-4002-B206-ECAFC75C8875}"/>
                </a:ext>
              </a:extLst>
            </p:cNvPr>
            <p:cNvSpPr txBox="1"/>
            <p:nvPr/>
          </p:nvSpPr>
          <p:spPr>
            <a:xfrm>
              <a:off x="3778264" y="4884964"/>
              <a:ext cx="1758237" cy="646331"/>
            </a:xfrm>
            <a:prstGeom prst="rect">
              <a:avLst/>
            </a:prstGeom>
            <a:noFill/>
          </p:spPr>
          <p:txBody>
            <a:bodyPr wrap="square" rtlCol="0">
              <a:spAutoFit/>
            </a:bodyPr>
            <a:lstStyle/>
            <a:p>
              <a:r>
                <a:rPr lang="en-US" dirty="0">
                  <a:latin typeface="Acherus Grotesque" panose="02000505000000020004" pitchFamily="50" charset="0"/>
                </a:rPr>
                <a:t>Interpretability</a:t>
              </a:r>
            </a:p>
          </p:txBody>
        </p:sp>
        <p:sp>
          <p:nvSpPr>
            <p:cNvPr id="15" name="TextBox 14">
              <a:extLst>
                <a:ext uri="{FF2B5EF4-FFF2-40B4-BE49-F238E27FC236}">
                  <a16:creationId xmlns:a16="http://schemas.microsoft.com/office/drawing/2014/main" id="{E7AC072B-EE34-45FE-B918-78DBC98F2C97}"/>
                </a:ext>
              </a:extLst>
            </p:cNvPr>
            <p:cNvSpPr txBox="1"/>
            <p:nvPr/>
          </p:nvSpPr>
          <p:spPr>
            <a:xfrm>
              <a:off x="2185303" y="4942114"/>
              <a:ext cx="1548191" cy="369332"/>
            </a:xfrm>
            <a:prstGeom prst="rect">
              <a:avLst/>
            </a:prstGeom>
            <a:noFill/>
          </p:spPr>
          <p:txBody>
            <a:bodyPr wrap="square" rtlCol="0">
              <a:spAutoFit/>
            </a:bodyPr>
            <a:lstStyle/>
            <a:p>
              <a:r>
                <a:rPr lang="en-US" dirty="0">
                  <a:latin typeface="Acherus Grotesque" panose="02000505000000020004" pitchFamily="50" charset="0"/>
                </a:rPr>
                <a:t>Flexibility</a:t>
              </a:r>
            </a:p>
          </p:txBody>
        </p:sp>
      </p:grpSp>
    </p:spTree>
    <p:extLst>
      <p:ext uri="{BB962C8B-B14F-4D97-AF65-F5344CB8AC3E}">
        <p14:creationId xmlns:p14="http://schemas.microsoft.com/office/powerpoint/2010/main" val="25207507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DD7CD-00F7-48BB-A852-9D6541311196}"/>
              </a:ext>
            </a:extLst>
          </p:cNvPr>
          <p:cNvSpPr>
            <a:spLocks noGrp="1"/>
          </p:cNvSpPr>
          <p:nvPr>
            <p:ph type="title"/>
          </p:nvPr>
        </p:nvSpPr>
        <p:spPr/>
        <p:txBody>
          <a:bodyPr/>
          <a:lstStyle/>
          <a:p>
            <a:r>
              <a:rPr lang="en-US" dirty="0"/>
              <a:t>Model fitting basics: Error</a:t>
            </a:r>
          </a:p>
        </p:txBody>
      </p:sp>
      <p:sp>
        <p:nvSpPr>
          <p:cNvPr id="4" name="Footer Placeholder 3">
            <a:extLst>
              <a:ext uri="{FF2B5EF4-FFF2-40B4-BE49-F238E27FC236}">
                <a16:creationId xmlns:a16="http://schemas.microsoft.com/office/drawing/2014/main" id="{D5BFB45C-8BCC-4551-BC0A-FC134095B203}"/>
              </a:ext>
            </a:extLst>
          </p:cNvPr>
          <p:cNvSpPr>
            <a:spLocks noGrp="1"/>
          </p:cNvSpPr>
          <p:nvPr>
            <p:ph type="ftr" sz="quarter" idx="11"/>
          </p:nvPr>
        </p:nvSpPr>
        <p:spPr/>
        <p:txBody>
          <a:bodyPr/>
          <a:lstStyle/>
          <a:p>
            <a:r>
              <a:rPr lang="en-US"/>
              <a:t>Introduction to Machine Learning</a:t>
            </a:r>
            <a:endParaRPr lang="en-US" dirty="0"/>
          </a:p>
        </p:txBody>
      </p:sp>
      <p:sp>
        <p:nvSpPr>
          <p:cNvPr id="5" name="Slide Number Placeholder 4">
            <a:extLst>
              <a:ext uri="{FF2B5EF4-FFF2-40B4-BE49-F238E27FC236}">
                <a16:creationId xmlns:a16="http://schemas.microsoft.com/office/drawing/2014/main" id="{8F807D9F-146A-465C-A361-2EDEABC11D9C}"/>
              </a:ext>
            </a:extLst>
          </p:cNvPr>
          <p:cNvSpPr>
            <a:spLocks noGrp="1"/>
          </p:cNvSpPr>
          <p:nvPr>
            <p:ph type="sldNum" sz="quarter" idx="12"/>
          </p:nvPr>
        </p:nvSpPr>
        <p:spPr/>
        <p:txBody>
          <a:bodyPr/>
          <a:lstStyle/>
          <a:p>
            <a:fld id="{8E06CFEE-053A-4A40-A88B-A288F0289482}" type="slidenum">
              <a:rPr lang="en-US" smtClean="0"/>
              <a:t>39</a:t>
            </a:fld>
            <a:endParaRPr lang="en-US"/>
          </a:p>
        </p:txBody>
      </p:sp>
      <p:pic>
        <p:nvPicPr>
          <p:cNvPr id="6" name="Content Placeholder 7">
            <a:extLst>
              <a:ext uri="{FF2B5EF4-FFF2-40B4-BE49-F238E27FC236}">
                <a16:creationId xmlns:a16="http://schemas.microsoft.com/office/drawing/2014/main" id="{42E96B12-4A05-4D2C-99AF-BA03553DEDF1}"/>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26868" y="1505782"/>
            <a:ext cx="2560320" cy="1691640"/>
          </a:xfrm>
          <a:prstGeom prst="rect">
            <a:avLst/>
          </a:prstGeom>
        </p:spPr>
      </p:pic>
      <p:sp>
        <p:nvSpPr>
          <p:cNvPr id="7" name="TextBox 6">
            <a:extLst>
              <a:ext uri="{FF2B5EF4-FFF2-40B4-BE49-F238E27FC236}">
                <a16:creationId xmlns:a16="http://schemas.microsoft.com/office/drawing/2014/main" id="{859C8E0A-2DB5-4FC3-ABC1-C8246DE0D8BA}"/>
              </a:ext>
            </a:extLst>
          </p:cNvPr>
          <p:cNvSpPr txBox="1"/>
          <p:nvPr/>
        </p:nvSpPr>
        <p:spPr>
          <a:xfrm>
            <a:off x="581191" y="3429000"/>
            <a:ext cx="2560320" cy="1754326"/>
          </a:xfrm>
          <a:prstGeom prst="rect">
            <a:avLst/>
          </a:prstGeom>
          <a:noFill/>
        </p:spPr>
        <p:txBody>
          <a:bodyPr wrap="square" rtlCol="0">
            <a:spAutoFit/>
          </a:bodyPr>
          <a:lstStyle/>
          <a:p>
            <a:r>
              <a:rPr lang="en-US" dirty="0">
                <a:latin typeface="Acherus Grotesque" panose="02000505000000020004" pitchFamily="50" charset="0"/>
              </a:rPr>
              <a:t>We want accuracy but our model predictions will not be perfectly on target with observed data.</a:t>
            </a:r>
          </a:p>
        </p:txBody>
      </p:sp>
      <p:sp>
        <p:nvSpPr>
          <p:cNvPr id="8" name="Rectangle: Rounded Corners 7">
            <a:extLst>
              <a:ext uri="{FF2B5EF4-FFF2-40B4-BE49-F238E27FC236}">
                <a16:creationId xmlns:a16="http://schemas.microsoft.com/office/drawing/2014/main" id="{21EE3E0D-BDA9-448B-8288-0EA145AEBC2B}"/>
              </a:ext>
            </a:extLst>
          </p:cNvPr>
          <p:cNvSpPr/>
          <p:nvPr/>
        </p:nvSpPr>
        <p:spPr>
          <a:xfrm>
            <a:off x="6498770" y="1388111"/>
            <a:ext cx="3178629" cy="79465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latin typeface="Acherus Grotesque" panose="02000505000000020004" pitchFamily="50" charset="0"/>
              </a:rPr>
              <a:t>Total Error</a:t>
            </a:r>
          </a:p>
        </p:txBody>
      </p:sp>
      <p:sp>
        <p:nvSpPr>
          <p:cNvPr id="9" name="Rectangle: Rounded Corners 8">
            <a:extLst>
              <a:ext uri="{FF2B5EF4-FFF2-40B4-BE49-F238E27FC236}">
                <a16:creationId xmlns:a16="http://schemas.microsoft.com/office/drawing/2014/main" id="{A59A423D-5B1E-4D97-A019-C2073A8552F6}"/>
              </a:ext>
            </a:extLst>
          </p:cNvPr>
          <p:cNvSpPr/>
          <p:nvPr/>
        </p:nvSpPr>
        <p:spPr>
          <a:xfrm>
            <a:off x="4190998" y="2773439"/>
            <a:ext cx="3178629" cy="79465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latin typeface="Acherus Grotesque" panose="02000505000000020004" pitchFamily="50" charset="0"/>
              </a:rPr>
              <a:t>Reducible Error</a:t>
            </a:r>
          </a:p>
        </p:txBody>
      </p:sp>
      <p:sp>
        <p:nvSpPr>
          <p:cNvPr id="10" name="Rectangle: Rounded Corners 9">
            <a:extLst>
              <a:ext uri="{FF2B5EF4-FFF2-40B4-BE49-F238E27FC236}">
                <a16:creationId xmlns:a16="http://schemas.microsoft.com/office/drawing/2014/main" id="{AF851565-38DC-43CF-AEEF-B95BC540CE43}"/>
              </a:ext>
            </a:extLst>
          </p:cNvPr>
          <p:cNvSpPr/>
          <p:nvPr/>
        </p:nvSpPr>
        <p:spPr>
          <a:xfrm>
            <a:off x="8882740" y="2773439"/>
            <a:ext cx="3178629" cy="79465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latin typeface="Acherus Grotesque" panose="02000505000000020004" pitchFamily="50" charset="0"/>
              </a:rPr>
              <a:t>Irreducible Error</a:t>
            </a:r>
          </a:p>
        </p:txBody>
      </p:sp>
      <p:cxnSp>
        <p:nvCxnSpPr>
          <p:cNvPr id="11" name="Straight Arrow Connector 10">
            <a:extLst>
              <a:ext uri="{FF2B5EF4-FFF2-40B4-BE49-F238E27FC236}">
                <a16:creationId xmlns:a16="http://schemas.microsoft.com/office/drawing/2014/main" id="{5FF76024-5E75-45F3-AB04-50D43EE8705B}"/>
              </a:ext>
            </a:extLst>
          </p:cNvPr>
          <p:cNvCxnSpPr>
            <a:cxnSpLocks/>
            <a:stCxn id="8" idx="2"/>
            <a:endCxn id="9" idx="0"/>
          </p:cNvCxnSpPr>
          <p:nvPr/>
        </p:nvCxnSpPr>
        <p:spPr>
          <a:xfrm flipH="1">
            <a:off x="5780313" y="2182768"/>
            <a:ext cx="2307772" cy="59067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B5E5011-3A9E-4D8A-91E8-B93DACD1392B}"/>
              </a:ext>
            </a:extLst>
          </p:cNvPr>
          <p:cNvCxnSpPr>
            <a:stCxn id="8" idx="2"/>
            <a:endCxn id="10" idx="0"/>
          </p:cNvCxnSpPr>
          <p:nvPr/>
        </p:nvCxnSpPr>
        <p:spPr>
          <a:xfrm>
            <a:off x="8088085" y="2182768"/>
            <a:ext cx="2383970" cy="59067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389C084-7B46-40F1-8A9B-8AE24F718188}"/>
              </a:ext>
            </a:extLst>
          </p:cNvPr>
          <p:cNvSpPr txBox="1"/>
          <p:nvPr/>
        </p:nvSpPr>
        <p:spPr>
          <a:xfrm>
            <a:off x="3929739" y="3715563"/>
            <a:ext cx="3701145" cy="230832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cherus Grotesque" panose="02000505000000020004" pitchFamily="50" charset="0"/>
              </a:rPr>
              <a:t>We </a:t>
            </a:r>
            <a:r>
              <a:rPr lang="en-US" b="1" i="1" u="sng" dirty="0">
                <a:latin typeface="Acherus Grotesque" panose="02000505000000020004" pitchFamily="50" charset="0"/>
              </a:rPr>
              <a:t>can</a:t>
            </a:r>
            <a:r>
              <a:rPr lang="en-US" dirty="0">
                <a:latin typeface="Acherus Grotesque" panose="02000505000000020004" pitchFamily="50" charset="0"/>
              </a:rPr>
              <a:t> reduce by using the most appropriate algorithm to estimate </a:t>
            </a:r>
            <a:r>
              <a:rPr lang="en-US" b="1" i="1" dirty="0">
                <a:latin typeface="Acherus Grotesque" panose="02000505000000020004" pitchFamily="50" charset="0"/>
              </a:rPr>
              <a:t>f.</a:t>
            </a:r>
          </a:p>
          <a:p>
            <a:pPr marL="285750" indent="-285750">
              <a:buFont typeface="Arial" panose="020B0604020202020204" pitchFamily="34" charset="0"/>
              <a:buChar char="•"/>
            </a:pPr>
            <a:r>
              <a:rPr lang="en-US" dirty="0">
                <a:latin typeface="Acherus Grotesque" panose="02000505000000020004" pitchFamily="50" charset="0"/>
              </a:rPr>
              <a:t>We will introduce many metrics and methods for assessing the appropriateness of the model.</a:t>
            </a:r>
          </a:p>
        </p:txBody>
      </p:sp>
      <p:sp>
        <p:nvSpPr>
          <p:cNvPr id="14" name="TextBox 13">
            <a:extLst>
              <a:ext uri="{FF2B5EF4-FFF2-40B4-BE49-F238E27FC236}">
                <a16:creationId xmlns:a16="http://schemas.microsoft.com/office/drawing/2014/main" id="{0D5C3926-29FF-4ECC-B68F-628ED6053325}"/>
              </a:ext>
            </a:extLst>
          </p:cNvPr>
          <p:cNvSpPr txBox="1"/>
          <p:nvPr/>
        </p:nvSpPr>
        <p:spPr>
          <a:xfrm>
            <a:off x="8442960" y="3668595"/>
            <a:ext cx="3749040" cy="313932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cherus Grotesque" panose="02000505000000020004" pitchFamily="50" charset="0"/>
              </a:rPr>
              <a:t>We </a:t>
            </a:r>
            <a:r>
              <a:rPr lang="en-US" b="1" i="1" u="sng" dirty="0">
                <a:latin typeface="Acherus Grotesque" panose="02000505000000020004" pitchFamily="50" charset="0"/>
              </a:rPr>
              <a:t>cannot</a:t>
            </a:r>
            <a:r>
              <a:rPr lang="en-US" dirty="0">
                <a:latin typeface="Acherus Grotesque" panose="02000505000000020004" pitchFamily="50" charset="0"/>
              </a:rPr>
              <a:t> reduce </a:t>
            </a:r>
            <a:r>
              <a:rPr lang="el-GR" dirty="0">
                <a:latin typeface="Acherus Grotesque" panose="02000505000000020004" pitchFamily="50" charset="0"/>
              </a:rPr>
              <a:t>ε </a:t>
            </a:r>
            <a:r>
              <a:rPr lang="en-US" dirty="0">
                <a:latin typeface="Acherus Grotesque" panose="02000505000000020004" pitchFamily="50" charset="0"/>
              </a:rPr>
              <a:t>by using the most appropriate algorithm to estimate </a:t>
            </a:r>
            <a:r>
              <a:rPr lang="en-US" b="1" i="1" dirty="0">
                <a:latin typeface="Acherus Grotesque" panose="02000505000000020004" pitchFamily="50" charset="0"/>
              </a:rPr>
              <a:t>f.</a:t>
            </a:r>
          </a:p>
          <a:p>
            <a:pPr marL="285750" indent="-285750">
              <a:buFont typeface="Arial" panose="020B0604020202020204" pitchFamily="34" charset="0"/>
              <a:buChar char="•"/>
            </a:pPr>
            <a:r>
              <a:rPr lang="el-GR" dirty="0">
                <a:latin typeface="Acherus Grotesque" panose="02000505000000020004" pitchFamily="50" charset="0"/>
              </a:rPr>
              <a:t>ε</a:t>
            </a:r>
            <a:r>
              <a:rPr lang="en-US" dirty="0">
                <a:latin typeface="Acherus Grotesque" panose="02000505000000020004" pitchFamily="50" charset="0"/>
              </a:rPr>
              <a:t> may contain unmeasured variables that would be useful in predicting Y or unmeasured variation (e.g., individual variation from day to day).</a:t>
            </a:r>
          </a:p>
          <a:p>
            <a:pPr marL="285750" indent="-285750">
              <a:buFont typeface="Arial" panose="020B0604020202020204" pitchFamily="34" charset="0"/>
              <a:buChar char="•"/>
            </a:pPr>
            <a:endParaRPr lang="en-US" b="1" i="1" dirty="0">
              <a:latin typeface="Acherus Grotesque" panose="02000505000000020004" pitchFamily="50" charset="0"/>
            </a:endParaRPr>
          </a:p>
          <a:p>
            <a:pPr marL="285750" indent="-285750">
              <a:buFont typeface="Arial" panose="020B0604020202020204" pitchFamily="34" charset="0"/>
              <a:buChar char="•"/>
            </a:pPr>
            <a:endParaRPr lang="en-US" b="1" i="1" dirty="0">
              <a:latin typeface="Acherus Grotesque" panose="02000505000000020004" pitchFamily="50" charset="0"/>
            </a:endParaRP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73D4A31D-A6C1-4560-9149-0A12C4805738}"/>
                  </a:ext>
                </a:extLst>
              </p:cNvPr>
              <p:cNvSpPr/>
              <p:nvPr/>
            </p:nvSpPr>
            <p:spPr>
              <a:xfrm>
                <a:off x="-210472" y="5137906"/>
                <a:ext cx="3585043" cy="1105046"/>
              </a:xfrm>
              <a:prstGeom prst="rect">
                <a:avLst/>
              </a:prstGeom>
              <a:ln>
                <a:noFill/>
              </a:ln>
            </p:spPr>
            <p:txBody>
              <a:bodyPr wrap="square">
                <a:spAutoFit/>
              </a:bodyPr>
              <a:lstStyle/>
              <a:p>
                <a:pPr marL="1008000" lvl="3" indent="0">
                  <a:buNone/>
                </a:pPr>
                <a:r>
                  <a:rPr lang="en-US" sz="3200" i="1" dirty="0">
                    <a:latin typeface="Acherus Grotesque" panose="02000505000000020004" pitchFamily="50" charset="0"/>
                  </a:rPr>
                  <a:t>Y = f(X) + </a:t>
                </a:r>
                <a:r>
                  <a:rPr lang="el-GR" sz="3200" i="1" dirty="0">
                    <a:latin typeface="Acherus Grotesque" panose="02000505000000020004" pitchFamily="50" charset="0"/>
                  </a:rPr>
                  <a:t>ε</a:t>
                </a:r>
                <a:endParaRPr lang="en-US" sz="3200" i="1" dirty="0">
                  <a:latin typeface="Acherus Grotesque" panose="02000505000000020004" pitchFamily="50" charset="0"/>
                </a:endParaRPr>
              </a:p>
              <a:p>
                <a:pPr marL="1008000" lvl="3" indent="0">
                  <a:buNone/>
                </a:pPr>
                <a14:m>
                  <m:oMathPara xmlns:m="http://schemas.openxmlformats.org/officeDocument/2006/math">
                    <m:oMathParaPr>
                      <m:jc m:val="centerGroup"/>
                    </m:oMathParaPr>
                    <m:oMath xmlns:m="http://schemas.openxmlformats.org/officeDocument/2006/math">
                      <m:acc>
                        <m:accPr>
                          <m:chr m:val="̂"/>
                          <m:ctrlPr>
                            <a:rPr lang="en-US" sz="3200" i="1">
                              <a:latin typeface="Cambria Math" panose="02040503050406030204" pitchFamily="18" charset="0"/>
                              <a:sym typeface="Wingdings" panose="05000000000000000000" pitchFamily="2" charset="2"/>
                            </a:rPr>
                          </m:ctrlPr>
                        </m:accPr>
                        <m:e>
                          <m:r>
                            <a:rPr lang="en-US" sz="3200" i="1">
                              <a:latin typeface="Cambria Math" panose="02040503050406030204" pitchFamily="18" charset="0"/>
                              <a:sym typeface="Wingdings" panose="05000000000000000000" pitchFamily="2" charset="2"/>
                            </a:rPr>
                            <m:t>𝑌</m:t>
                          </m:r>
                        </m:e>
                      </m:acc>
                      <m:r>
                        <a:rPr lang="en-US" sz="3200" i="1">
                          <a:latin typeface="Cambria Math" panose="02040503050406030204" pitchFamily="18" charset="0"/>
                          <a:sym typeface="Wingdings" panose="05000000000000000000" pitchFamily="2" charset="2"/>
                        </a:rPr>
                        <m:t>= </m:t>
                      </m:r>
                      <m:acc>
                        <m:accPr>
                          <m:chr m:val="̂"/>
                          <m:ctrlPr>
                            <a:rPr lang="en-US" sz="3200" i="1">
                              <a:latin typeface="Cambria Math" panose="02040503050406030204" pitchFamily="18" charset="0"/>
                              <a:sym typeface="Wingdings" panose="05000000000000000000" pitchFamily="2" charset="2"/>
                            </a:rPr>
                          </m:ctrlPr>
                        </m:accPr>
                        <m:e>
                          <m:r>
                            <a:rPr lang="en-US" sz="3200" i="1">
                              <a:latin typeface="Cambria Math" panose="02040503050406030204" pitchFamily="18" charset="0"/>
                              <a:sym typeface="Wingdings" panose="05000000000000000000" pitchFamily="2" charset="2"/>
                            </a:rPr>
                            <m:t>𝑓</m:t>
                          </m:r>
                        </m:e>
                      </m:acc>
                      <m:d>
                        <m:dPr>
                          <m:ctrlPr>
                            <a:rPr lang="en-US" sz="3200" i="1">
                              <a:latin typeface="Cambria Math" panose="02040503050406030204" pitchFamily="18" charset="0"/>
                              <a:sym typeface="Wingdings" panose="05000000000000000000" pitchFamily="2" charset="2"/>
                            </a:rPr>
                          </m:ctrlPr>
                        </m:dPr>
                        <m:e>
                          <m:r>
                            <a:rPr lang="en-US" sz="3200" i="1">
                              <a:latin typeface="Cambria Math" panose="02040503050406030204" pitchFamily="18" charset="0"/>
                              <a:sym typeface="Wingdings" panose="05000000000000000000" pitchFamily="2" charset="2"/>
                            </a:rPr>
                            <m:t>𝑋</m:t>
                          </m:r>
                        </m:e>
                      </m:d>
                    </m:oMath>
                  </m:oMathPara>
                </a14:m>
                <a:endParaRPr lang="en-US" sz="3200" i="1" dirty="0">
                  <a:latin typeface="Acherus Grotesque" panose="02000505000000020004" pitchFamily="50" charset="0"/>
                </a:endParaRPr>
              </a:p>
            </p:txBody>
          </p:sp>
        </mc:Choice>
        <mc:Fallback xmlns="">
          <p:sp>
            <p:nvSpPr>
              <p:cNvPr id="15" name="Rectangle 14">
                <a:extLst>
                  <a:ext uri="{FF2B5EF4-FFF2-40B4-BE49-F238E27FC236}">
                    <a16:creationId xmlns:a16="http://schemas.microsoft.com/office/drawing/2014/main" id="{73D4A31D-A6C1-4560-9149-0A12C4805738}"/>
                  </a:ext>
                </a:extLst>
              </p:cNvPr>
              <p:cNvSpPr>
                <a:spLocks noRot="1" noChangeAspect="1" noMove="1" noResize="1" noEditPoints="1" noAdjustHandles="1" noChangeArrowheads="1" noChangeShapeType="1" noTextEdit="1"/>
              </p:cNvSpPr>
              <p:nvPr/>
            </p:nvSpPr>
            <p:spPr>
              <a:xfrm>
                <a:off x="-210472" y="5137906"/>
                <a:ext cx="3585043" cy="1105046"/>
              </a:xfrm>
              <a:prstGeom prst="rect">
                <a:avLst/>
              </a:prstGeom>
              <a:blipFill>
                <a:blip r:embed="rId5"/>
                <a:stretch>
                  <a:fillRect t="-773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286260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1"/>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9"/>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12"/>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3"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DED0778-B18C-4122-A4F9-29B80490A079}"/>
              </a:ext>
            </a:extLst>
          </p:cNvPr>
          <p:cNvSpPr>
            <a:spLocks noGrp="1"/>
          </p:cNvSpPr>
          <p:nvPr>
            <p:ph type="ftr" sz="quarter" idx="11"/>
          </p:nvPr>
        </p:nvSpPr>
        <p:spPr/>
        <p:txBody>
          <a:bodyPr/>
          <a:lstStyle/>
          <a:p>
            <a:r>
              <a:rPr lang="en-US"/>
              <a:t>Introduction to Machine Learning</a:t>
            </a:r>
            <a:endParaRPr lang="en-US" dirty="0"/>
          </a:p>
        </p:txBody>
      </p:sp>
      <p:sp>
        <p:nvSpPr>
          <p:cNvPr id="3" name="Text Placeholder 2">
            <a:extLst>
              <a:ext uri="{FF2B5EF4-FFF2-40B4-BE49-F238E27FC236}">
                <a16:creationId xmlns:a16="http://schemas.microsoft.com/office/drawing/2014/main" id="{9D229FA2-69D0-429E-B2FE-83C5FA006EBB}"/>
              </a:ext>
            </a:extLst>
          </p:cNvPr>
          <p:cNvSpPr>
            <a:spLocks noGrp="1"/>
          </p:cNvSpPr>
          <p:nvPr>
            <p:ph type="body" idx="1"/>
          </p:nvPr>
        </p:nvSpPr>
        <p:spPr/>
        <p:txBody>
          <a:bodyPr/>
          <a:lstStyle/>
          <a:p>
            <a:r>
              <a:rPr lang="en-US" dirty="0"/>
              <a:t>Introduction to Machine Learning</a:t>
            </a:r>
          </a:p>
        </p:txBody>
      </p:sp>
      <p:sp>
        <p:nvSpPr>
          <p:cNvPr id="4" name="Slide Number Placeholder 3">
            <a:extLst>
              <a:ext uri="{FF2B5EF4-FFF2-40B4-BE49-F238E27FC236}">
                <a16:creationId xmlns:a16="http://schemas.microsoft.com/office/drawing/2014/main" id="{D079B51A-2784-4323-9E42-D66CBDE6728F}"/>
              </a:ext>
            </a:extLst>
          </p:cNvPr>
          <p:cNvSpPr>
            <a:spLocks noGrp="1"/>
          </p:cNvSpPr>
          <p:nvPr>
            <p:ph type="sldNum" sz="quarter" idx="12"/>
          </p:nvPr>
        </p:nvSpPr>
        <p:spPr/>
        <p:txBody>
          <a:bodyPr/>
          <a:lstStyle/>
          <a:p>
            <a:fld id="{8E06CFEE-053A-4A40-A88B-A288F0289482}" type="slidenum">
              <a:rPr lang="en-US" smtClean="0"/>
              <a:t>4</a:t>
            </a:fld>
            <a:endParaRPr lang="en-US"/>
          </a:p>
        </p:txBody>
      </p:sp>
    </p:spTree>
    <p:extLst>
      <p:ext uri="{BB962C8B-B14F-4D97-AF65-F5344CB8AC3E}">
        <p14:creationId xmlns:p14="http://schemas.microsoft.com/office/powerpoint/2010/main" val="38400416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35DDE13-188F-4985-B708-94B94F7C9D27}"/>
              </a:ext>
            </a:extLst>
          </p:cNvPr>
          <p:cNvSpPr>
            <a:spLocks noGrp="1"/>
          </p:cNvSpPr>
          <p:nvPr>
            <p:ph type="ftr" sz="quarter" idx="11"/>
          </p:nvPr>
        </p:nvSpPr>
        <p:spPr/>
        <p:txBody>
          <a:bodyPr/>
          <a:lstStyle/>
          <a:p>
            <a:r>
              <a:rPr lang="en-US"/>
              <a:t>Introduction to Machine Learning</a:t>
            </a:r>
            <a:endParaRPr lang="en-US" dirty="0"/>
          </a:p>
        </p:txBody>
      </p:sp>
      <p:sp>
        <p:nvSpPr>
          <p:cNvPr id="3" name="Text Placeholder 2">
            <a:extLst>
              <a:ext uri="{FF2B5EF4-FFF2-40B4-BE49-F238E27FC236}">
                <a16:creationId xmlns:a16="http://schemas.microsoft.com/office/drawing/2014/main" id="{1384014B-F631-4E9A-8627-8C4AC0B95FC3}"/>
              </a:ext>
            </a:extLst>
          </p:cNvPr>
          <p:cNvSpPr>
            <a:spLocks noGrp="1"/>
          </p:cNvSpPr>
          <p:nvPr>
            <p:ph type="body" idx="1"/>
          </p:nvPr>
        </p:nvSpPr>
        <p:spPr/>
        <p:txBody>
          <a:bodyPr/>
          <a:lstStyle/>
          <a:p>
            <a:r>
              <a:rPr lang="en-US" dirty="0"/>
              <a:t>Introduction to Machine Learning</a:t>
            </a:r>
          </a:p>
        </p:txBody>
      </p:sp>
      <p:sp>
        <p:nvSpPr>
          <p:cNvPr id="4" name="Slide Number Placeholder 3">
            <a:extLst>
              <a:ext uri="{FF2B5EF4-FFF2-40B4-BE49-F238E27FC236}">
                <a16:creationId xmlns:a16="http://schemas.microsoft.com/office/drawing/2014/main" id="{53BDF69E-FA2D-44BD-A7A3-8E73AE0F3EF1}"/>
              </a:ext>
            </a:extLst>
          </p:cNvPr>
          <p:cNvSpPr>
            <a:spLocks noGrp="1"/>
          </p:cNvSpPr>
          <p:nvPr>
            <p:ph type="sldNum" sz="quarter" idx="12"/>
          </p:nvPr>
        </p:nvSpPr>
        <p:spPr/>
        <p:txBody>
          <a:bodyPr/>
          <a:lstStyle/>
          <a:p>
            <a:fld id="{8E06CFEE-053A-4A40-A88B-A288F0289482}" type="slidenum">
              <a:rPr lang="en-US" smtClean="0"/>
              <a:t>40</a:t>
            </a:fld>
            <a:endParaRPr lang="en-US"/>
          </a:p>
        </p:txBody>
      </p:sp>
    </p:spTree>
    <p:extLst>
      <p:ext uri="{BB962C8B-B14F-4D97-AF65-F5344CB8AC3E}">
        <p14:creationId xmlns:p14="http://schemas.microsoft.com/office/powerpoint/2010/main" val="24484065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10701-E031-41DA-BFD5-27EB8E18FE88}"/>
              </a:ext>
            </a:extLst>
          </p:cNvPr>
          <p:cNvSpPr>
            <a:spLocks noGrp="1"/>
          </p:cNvSpPr>
          <p:nvPr>
            <p:ph type="title"/>
          </p:nvPr>
        </p:nvSpPr>
        <p:spPr/>
        <p:txBody>
          <a:bodyPr/>
          <a:lstStyle/>
          <a:p>
            <a:r>
              <a:rPr lang="en-US" dirty="0"/>
              <a:t>Supervised learning method selection is based on the response type</a:t>
            </a:r>
          </a:p>
        </p:txBody>
      </p:sp>
      <p:sp>
        <p:nvSpPr>
          <p:cNvPr id="3" name="Footer Placeholder 2">
            <a:extLst>
              <a:ext uri="{FF2B5EF4-FFF2-40B4-BE49-F238E27FC236}">
                <a16:creationId xmlns:a16="http://schemas.microsoft.com/office/drawing/2014/main" id="{ED1A58EF-775C-4EBF-AE6B-EF0E616D3A7A}"/>
              </a:ext>
            </a:extLst>
          </p:cNvPr>
          <p:cNvSpPr>
            <a:spLocks noGrp="1"/>
          </p:cNvSpPr>
          <p:nvPr>
            <p:ph type="ftr" sz="quarter" idx="11"/>
          </p:nvPr>
        </p:nvSpPr>
        <p:spPr/>
        <p:txBody>
          <a:bodyPr/>
          <a:lstStyle/>
          <a:p>
            <a:r>
              <a:rPr lang="en-US"/>
              <a:t>Introduction to Machine Learning</a:t>
            </a:r>
            <a:endParaRPr lang="en-US" dirty="0"/>
          </a:p>
        </p:txBody>
      </p:sp>
      <p:sp>
        <p:nvSpPr>
          <p:cNvPr id="4" name="Slide Number Placeholder 3">
            <a:extLst>
              <a:ext uri="{FF2B5EF4-FFF2-40B4-BE49-F238E27FC236}">
                <a16:creationId xmlns:a16="http://schemas.microsoft.com/office/drawing/2014/main" id="{02D8FD25-200F-4D86-8777-9B8A4CBA43BD}"/>
              </a:ext>
            </a:extLst>
          </p:cNvPr>
          <p:cNvSpPr>
            <a:spLocks noGrp="1"/>
          </p:cNvSpPr>
          <p:nvPr>
            <p:ph type="sldNum" sz="quarter" idx="12"/>
          </p:nvPr>
        </p:nvSpPr>
        <p:spPr/>
        <p:txBody>
          <a:bodyPr/>
          <a:lstStyle/>
          <a:p>
            <a:fld id="{8E06CFEE-053A-4A40-A88B-A288F0289482}" type="slidenum">
              <a:rPr lang="en-US" smtClean="0"/>
              <a:t>41</a:t>
            </a:fld>
            <a:endParaRPr lang="en-US"/>
          </a:p>
        </p:txBody>
      </p:sp>
      <p:sp>
        <p:nvSpPr>
          <p:cNvPr id="5" name="Rectangle: Rounded Corners 4">
            <a:extLst>
              <a:ext uri="{FF2B5EF4-FFF2-40B4-BE49-F238E27FC236}">
                <a16:creationId xmlns:a16="http://schemas.microsoft.com/office/drawing/2014/main" id="{219CA815-2569-4A93-8041-F09CC5378CA3}"/>
              </a:ext>
            </a:extLst>
          </p:cNvPr>
          <p:cNvSpPr/>
          <p:nvPr/>
        </p:nvSpPr>
        <p:spPr>
          <a:xfrm>
            <a:off x="4295396" y="1525246"/>
            <a:ext cx="3178629" cy="794657"/>
          </a:xfrm>
          <a:prstGeom prst="roundRect">
            <a:avLst/>
          </a:prstGeom>
          <a:solidFill>
            <a:schemeClr val="tx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latin typeface="Acherus Grotesque" panose="02000505000000020004" pitchFamily="50" charset="0"/>
              </a:rPr>
              <a:t>Is my response quantitative or qualitative?</a:t>
            </a:r>
          </a:p>
        </p:txBody>
      </p:sp>
      <p:sp>
        <p:nvSpPr>
          <p:cNvPr id="6" name="Rectangle: Rounded Corners 5">
            <a:extLst>
              <a:ext uri="{FF2B5EF4-FFF2-40B4-BE49-F238E27FC236}">
                <a16:creationId xmlns:a16="http://schemas.microsoft.com/office/drawing/2014/main" id="{7AB0254B-AA0B-43C6-A8B9-43D4CDC5507D}"/>
              </a:ext>
            </a:extLst>
          </p:cNvPr>
          <p:cNvSpPr/>
          <p:nvPr/>
        </p:nvSpPr>
        <p:spPr>
          <a:xfrm>
            <a:off x="2575264" y="3101265"/>
            <a:ext cx="3178629" cy="7946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Typically use </a:t>
            </a:r>
            <a:r>
              <a:rPr lang="en-US" sz="1800" b="1" i="1" u="sng" dirty="0">
                <a:latin typeface="Acherus Grotesque" panose="02000505000000020004" pitchFamily="50" charset="0"/>
              </a:rPr>
              <a:t>regression</a:t>
            </a:r>
            <a:r>
              <a:rPr lang="en-US" sz="1800" dirty="0">
                <a:latin typeface="Acherus Grotesque" panose="02000505000000020004" pitchFamily="50" charset="0"/>
              </a:rPr>
              <a:t> method</a:t>
            </a:r>
          </a:p>
        </p:txBody>
      </p:sp>
      <p:sp>
        <p:nvSpPr>
          <p:cNvPr id="7" name="Rectangle: Rounded Corners 6">
            <a:extLst>
              <a:ext uri="{FF2B5EF4-FFF2-40B4-BE49-F238E27FC236}">
                <a16:creationId xmlns:a16="http://schemas.microsoft.com/office/drawing/2014/main" id="{F62D2FFA-B4BC-44DC-BC34-AD368926C54D}"/>
              </a:ext>
            </a:extLst>
          </p:cNvPr>
          <p:cNvSpPr/>
          <p:nvPr/>
        </p:nvSpPr>
        <p:spPr>
          <a:xfrm>
            <a:off x="6146347" y="3130946"/>
            <a:ext cx="3178629" cy="79465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dirty="0">
                <a:latin typeface="Acherus Grotesque" panose="02000505000000020004" pitchFamily="50" charset="0"/>
              </a:rPr>
              <a:t>Typically use </a:t>
            </a:r>
            <a:r>
              <a:rPr lang="en-US" sz="1800" b="1" i="1" u="sng" dirty="0">
                <a:latin typeface="Acherus Grotesque" panose="02000505000000020004" pitchFamily="50" charset="0"/>
              </a:rPr>
              <a:t>classification</a:t>
            </a:r>
            <a:r>
              <a:rPr lang="en-US" sz="1800" dirty="0">
                <a:latin typeface="Acherus Grotesque" panose="02000505000000020004" pitchFamily="50" charset="0"/>
              </a:rPr>
              <a:t> method</a:t>
            </a:r>
          </a:p>
        </p:txBody>
      </p:sp>
      <p:cxnSp>
        <p:nvCxnSpPr>
          <p:cNvPr id="8" name="Straight Arrow Connector 7">
            <a:extLst>
              <a:ext uri="{FF2B5EF4-FFF2-40B4-BE49-F238E27FC236}">
                <a16:creationId xmlns:a16="http://schemas.microsoft.com/office/drawing/2014/main" id="{3FF4A0A2-91D4-46CB-84B7-D62A2E7878D0}"/>
              </a:ext>
            </a:extLst>
          </p:cNvPr>
          <p:cNvCxnSpPr>
            <a:stCxn id="5" idx="2"/>
            <a:endCxn id="6" idx="0"/>
          </p:cNvCxnSpPr>
          <p:nvPr/>
        </p:nvCxnSpPr>
        <p:spPr>
          <a:xfrm flipH="1">
            <a:off x="4164579" y="2319903"/>
            <a:ext cx="1720132" cy="7813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7F7CEC3-4131-49A5-A01B-7D7EF30C8B8F}"/>
              </a:ext>
            </a:extLst>
          </p:cNvPr>
          <p:cNvCxnSpPr>
            <a:stCxn id="5" idx="2"/>
            <a:endCxn id="7" idx="0"/>
          </p:cNvCxnSpPr>
          <p:nvPr/>
        </p:nvCxnSpPr>
        <p:spPr>
          <a:xfrm>
            <a:off x="5884711" y="2319903"/>
            <a:ext cx="1850951" cy="8110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601D221-198B-433A-AA9F-5EB55FF24E30}"/>
              </a:ext>
            </a:extLst>
          </p:cNvPr>
          <p:cNvSpPr txBox="1"/>
          <p:nvPr/>
        </p:nvSpPr>
        <p:spPr>
          <a:xfrm>
            <a:off x="2974555" y="2608674"/>
            <a:ext cx="1872867" cy="369332"/>
          </a:xfrm>
          <a:prstGeom prst="rect">
            <a:avLst/>
          </a:prstGeom>
          <a:noFill/>
        </p:spPr>
        <p:txBody>
          <a:bodyPr wrap="square" rtlCol="0">
            <a:spAutoFit/>
          </a:bodyPr>
          <a:lstStyle/>
          <a:p>
            <a:r>
              <a:rPr lang="en-US" sz="1800" dirty="0">
                <a:latin typeface="Acherus Grotesque" panose="02000505000000020004" pitchFamily="50" charset="0"/>
              </a:rPr>
              <a:t>Quantitative</a:t>
            </a:r>
          </a:p>
        </p:txBody>
      </p:sp>
      <p:sp>
        <p:nvSpPr>
          <p:cNvPr id="11" name="TextBox 10">
            <a:extLst>
              <a:ext uri="{FF2B5EF4-FFF2-40B4-BE49-F238E27FC236}">
                <a16:creationId xmlns:a16="http://schemas.microsoft.com/office/drawing/2014/main" id="{3E7C5EAD-2F4B-4303-8FF1-3A4909257CB2}"/>
              </a:ext>
            </a:extLst>
          </p:cNvPr>
          <p:cNvSpPr txBox="1"/>
          <p:nvPr/>
        </p:nvSpPr>
        <p:spPr>
          <a:xfrm>
            <a:off x="7489171" y="2608674"/>
            <a:ext cx="1872867" cy="369332"/>
          </a:xfrm>
          <a:prstGeom prst="rect">
            <a:avLst/>
          </a:prstGeom>
          <a:noFill/>
        </p:spPr>
        <p:txBody>
          <a:bodyPr wrap="square" rtlCol="0">
            <a:spAutoFit/>
          </a:bodyPr>
          <a:lstStyle/>
          <a:p>
            <a:r>
              <a:rPr lang="en-US" sz="1800" dirty="0">
                <a:latin typeface="Acherus Grotesque" panose="02000505000000020004" pitchFamily="50" charset="0"/>
              </a:rPr>
              <a:t>Qualitative</a:t>
            </a:r>
          </a:p>
        </p:txBody>
      </p:sp>
      <p:sp>
        <p:nvSpPr>
          <p:cNvPr id="12" name="TextBox 11">
            <a:extLst>
              <a:ext uri="{FF2B5EF4-FFF2-40B4-BE49-F238E27FC236}">
                <a16:creationId xmlns:a16="http://schemas.microsoft.com/office/drawing/2014/main" id="{34171B03-1BB4-459E-B33C-0CFE80C10E4D}"/>
              </a:ext>
            </a:extLst>
          </p:cNvPr>
          <p:cNvSpPr txBox="1"/>
          <p:nvPr/>
        </p:nvSpPr>
        <p:spPr>
          <a:xfrm>
            <a:off x="444033" y="2702982"/>
            <a:ext cx="2060179" cy="1477328"/>
          </a:xfrm>
          <a:prstGeom prst="rect">
            <a:avLst/>
          </a:prstGeom>
          <a:noFill/>
          <a:ln>
            <a:solidFill>
              <a:schemeClr val="accent1"/>
            </a:solidFill>
          </a:ln>
        </p:spPr>
        <p:txBody>
          <a:bodyPr wrap="none" rtlCol="0">
            <a:spAutoFit/>
          </a:bodyPr>
          <a:lstStyle/>
          <a:p>
            <a:r>
              <a:rPr lang="en-US" sz="1800" dirty="0">
                <a:latin typeface="Acherus Grotesque" panose="02000505000000020004" pitchFamily="50" charset="0"/>
              </a:rPr>
              <a:t>Age</a:t>
            </a:r>
          </a:p>
          <a:p>
            <a:r>
              <a:rPr lang="en-US" sz="1800" dirty="0">
                <a:latin typeface="Acherus Grotesque" panose="02000505000000020004" pitchFamily="50" charset="0"/>
              </a:rPr>
              <a:t>Height</a:t>
            </a:r>
          </a:p>
          <a:p>
            <a:r>
              <a:rPr lang="en-US" sz="1800" dirty="0">
                <a:latin typeface="Acherus Grotesque" panose="02000505000000020004" pitchFamily="50" charset="0"/>
              </a:rPr>
              <a:t>Income</a:t>
            </a:r>
          </a:p>
          <a:p>
            <a:r>
              <a:rPr lang="en-US" sz="1800" dirty="0">
                <a:latin typeface="Acherus Grotesque" panose="02000505000000020004" pitchFamily="50" charset="0"/>
              </a:rPr>
              <a:t>Stock Price</a:t>
            </a:r>
          </a:p>
          <a:p>
            <a:r>
              <a:rPr lang="en-US" sz="1800" dirty="0">
                <a:latin typeface="Acherus Grotesque" panose="02000505000000020004" pitchFamily="50" charset="0"/>
              </a:rPr>
              <a:t>Tensile Strength</a:t>
            </a:r>
          </a:p>
        </p:txBody>
      </p:sp>
      <p:sp>
        <p:nvSpPr>
          <p:cNvPr id="13" name="TextBox 12">
            <a:extLst>
              <a:ext uri="{FF2B5EF4-FFF2-40B4-BE49-F238E27FC236}">
                <a16:creationId xmlns:a16="http://schemas.microsoft.com/office/drawing/2014/main" id="{F4B074CE-4643-4856-B094-8859070D6D7A}"/>
              </a:ext>
            </a:extLst>
          </p:cNvPr>
          <p:cNvSpPr txBox="1"/>
          <p:nvPr/>
        </p:nvSpPr>
        <p:spPr>
          <a:xfrm>
            <a:off x="9432934" y="2717321"/>
            <a:ext cx="2568332" cy="1477328"/>
          </a:xfrm>
          <a:prstGeom prst="rect">
            <a:avLst/>
          </a:prstGeom>
          <a:noFill/>
          <a:ln>
            <a:solidFill>
              <a:schemeClr val="accent2">
                <a:lumMod val="75000"/>
              </a:schemeClr>
            </a:solidFill>
          </a:ln>
        </p:spPr>
        <p:txBody>
          <a:bodyPr wrap="none" rtlCol="0">
            <a:spAutoFit/>
          </a:bodyPr>
          <a:lstStyle/>
          <a:p>
            <a:r>
              <a:rPr lang="en-US" sz="1800" dirty="0">
                <a:latin typeface="Acherus Grotesque" panose="02000505000000020004" pitchFamily="50" charset="0"/>
              </a:rPr>
              <a:t>Blood Type</a:t>
            </a:r>
          </a:p>
          <a:p>
            <a:r>
              <a:rPr lang="en-US" sz="1800" dirty="0">
                <a:latin typeface="Acherus Grotesque" panose="02000505000000020004" pitchFamily="50" charset="0"/>
              </a:rPr>
              <a:t>Default on Debt (y/n)</a:t>
            </a:r>
          </a:p>
          <a:p>
            <a:r>
              <a:rPr lang="en-US" sz="1800" dirty="0">
                <a:latin typeface="Acherus Grotesque" panose="02000505000000020004" pitchFamily="50" charset="0"/>
              </a:rPr>
              <a:t>Cancer Stage</a:t>
            </a:r>
          </a:p>
          <a:p>
            <a:r>
              <a:rPr lang="en-US" sz="1800" dirty="0">
                <a:latin typeface="Acherus Grotesque" panose="02000505000000020004" pitchFamily="50" charset="0"/>
              </a:rPr>
              <a:t>Brand Purchased</a:t>
            </a:r>
          </a:p>
          <a:p>
            <a:r>
              <a:rPr lang="en-US" sz="1800" dirty="0">
                <a:latin typeface="Acherus Grotesque" panose="02000505000000020004" pitchFamily="50" charset="0"/>
              </a:rPr>
              <a:t>Species</a:t>
            </a:r>
          </a:p>
        </p:txBody>
      </p:sp>
      <p:sp>
        <p:nvSpPr>
          <p:cNvPr id="14" name="Rectangle 13">
            <a:extLst>
              <a:ext uri="{FF2B5EF4-FFF2-40B4-BE49-F238E27FC236}">
                <a16:creationId xmlns:a16="http://schemas.microsoft.com/office/drawing/2014/main" id="{1C3DB20D-08F2-4B8F-B493-42A3F0FEECE6}"/>
              </a:ext>
            </a:extLst>
          </p:cNvPr>
          <p:cNvSpPr/>
          <p:nvPr/>
        </p:nvSpPr>
        <p:spPr>
          <a:xfrm>
            <a:off x="2850018" y="4874361"/>
            <a:ext cx="6096000" cy="923330"/>
          </a:xfrm>
          <a:prstGeom prst="rect">
            <a:avLst/>
          </a:prstGeom>
        </p:spPr>
        <p:txBody>
          <a:bodyPr>
            <a:spAutoFit/>
          </a:bodyPr>
          <a:lstStyle/>
          <a:p>
            <a:pPr algn="ctr"/>
            <a:r>
              <a:rPr lang="en-US" sz="1800" b="1" dirty="0">
                <a:latin typeface="Acherus Grotesque" panose="02000505000000020004" pitchFamily="50" charset="0"/>
              </a:rPr>
              <a:t>What about the predictors?  </a:t>
            </a:r>
          </a:p>
          <a:p>
            <a:pPr algn="ctr"/>
            <a:r>
              <a:rPr lang="en-US" sz="1800" dirty="0">
                <a:latin typeface="Acherus Grotesque" panose="02000505000000020004" pitchFamily="50" charset="0"/>
              </a:rPr>
              <a:t>For most methods, predictors can be </a:t>
            </a:r>
          </a:p>
          <a:p>
            <a:pPr algn="ctr"/>
            <a:r>
              <a:rPr lang="en-US" sz="1800" dirty="0">
                <a:latin typeface="Acherus Grotesque" panose="02000505000000020004" pitchFamily="50" charset="0"/>
              </a:rPr>
              <a:t>either quantitative or qualitative.</a:t>
            </a:r>
          </a:p>
        </p:txBody>
      </p:sp>
      <p:sp>
        <p:nvSpPr>
          <p:cNvPr id="15" name="Thought Bubble: Cloud 14">
            <a:extLst>
              <a:ext uri="{FF2B5EF4-FFF2-40B4-BE49-F238E27FC236}">
                <a16:creationId xmlns:a16="http://schemas.microsoft.com/office/drawing/2014/main" id="{43EF5C3A-7403-45E5-8677-0FC078B81010}"/>
              </a:ext>
            </a:extLst>
          </p:cNvPr>
          <p:cNvSpPr/>
          <p:nvPr/>
        </p:nvSpPr>
        <p:spPr>
          <a:xfrm rot="16200000" flipH="1">
            <a:off x="641970" y="4292721"/>
            <a:ext cx="1491923" cy="2166257"/>
          </a:xfrm>
          <a:prstGeom prst="cloudCallout">
            <a:avLst>
              <a:gd name="adj1" fmla="val -87666"/>
              <a:gd name="adj2" fmla="val 47625"/>
            </a:avLst>
          </a:prstGeom>
        </p:spPr>
        <p:style>
          <a:lnRef idx="2">
            <a:schemeClr val="accent4">
              <a:shade val="50000"/>
            </a:schemeClr>
          </a:lnRef>
          <a:fillRef idx="1">
            <a:schemeClr val="accent4"/>
          </a:fillRef>
          <a:effectRef idx="0">
            <a:schemeClr val="accent4"/>
          </a:effectRef>
          <a:fontRef idx="minor">
            <a:schemeClr val="lt1"/>
          </a:fontRef>
        </p:style>
        <p:txBody>
          <a:bodyPr vert="vert" rtlCol="0" anchor="ctr"/>
          <a:lstStyle/>
          <a:p>
            <a:pPr algn="ctr"/>
            <a:r>
              <a:rPr lang="en-US" sz="1800" dirty="0">
                <a:latin typeface="Acherus Grotesque" panose="02000505000000020004" pitchFamily="50" charset="0"/>
              </a:rPr>
              <a:t>Continuous Measures</a:t>
            </a:r>
          </a:p>
        </p:txBody>
      </p:sp>
      <p:sp>
        <p:nvSpPr>
          <p:cNvPr id="16" name="Thought Bubble: Cloud 15">
            <a:extLst>
              <a:ext uri="{FF2B5EF4-FFF2-40B4-BE49-F238E27FC236}">
                <a16:creationId xmlns:a16="http://schemas.microsoft.com/office/drawing/2014/main" id="{9047D07D-4824-4DAF-805B-9BAF7D1EE721}"/>
              </a:ext>
            </a:extLst>
          </p:cNvPr>
          <p:cNvSpPr/>
          <p:nvPr/>
        </p:nvSpPr>
        <p:spPr>
          <a:xfrm rot="16200000" flipH="1">
            <a:off x="10079412" y="3875453"/>
            <a:ext cx="1251859" cy="2760730"/>
          </a:xfrm>
          <a:prstGeom prst="cloudCallout">
            <a:avLst>
              <a:gd name="adj1" fmla="val -88480"/>
              <a:gd name="adj2" fmla="val -43306"/>
            </a:avLst>
          </a:prstGeom>
        </p:spPr>
        <p:style>
          <a:lnRef idx="2">
            <a:schemeClr val="accent4">
              <a:shade val="50000"/>
            </a:schemeClr>
          </a:lnRef>
          <a:fillRef idx="1">
            <a:schemeClr val="accent4"/>
          </a:fillRef>
          <a:effectRef idx="0">
            <a:schemeClr val="accent4"/>
          </a:effectRef>
          <a:fontRef idx="minor">
            <a:schemeClr val="lt1"/>
          </a:fontRef>
        </p:style>
        <p:txBody>
          <a:bodyPr vert="vert" rtlCol="0" anchor="ctr"/>
          <a:lstStyle/>
          <a:p>
            <a:pPr algn="ctr"/>
            <a:r>
              <a:rPr lang="en-US" sz="1800" dirty="0">
                <a:latin typeface="Acherus Grotesque" panose="02000505000000020004" pitchFamily="50" charset="0"/>
              </a:rPr>
              <a:t>Discrete:  Nominal or Ordinal</a:t>
            </a:r>
          </a:p>
        </p:txBody>
      </p:sp>
      <p:sp>
        <p:nvSpPr>
          <p:cNvPr id="19" name="Rectangle 18">
            <a:extLst>
              <a:ext uri="{FF2B5EF4-FFF2-40B4-BE49-F238E27FC236}">
                <a16:creationId xmlns:a16="http://schemas.microsoft.com/office/drawing/2014/main" id="{64148673-77FA-4FDC-A60C-38B7A0201071}"/>
              </a:ext>
            </a:extLst>
          </p:cNvPr>
          <p:cNvSpPr/>
          <p:nvPr/>
        </p:nvSpPr>
        <p:spPr>
          <a:xfrm>
            <a:off x="37639" y="2575724"/>
            <a:ext cx="6062223" cy="1809417"/>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Tree>
    <p:extLst>
      <p:ext uri="{BB962C8B-B14F-4D97-AF65-F5344CB8AC3E}">
        <p14:creationId xmlns:p14="http://schemas.microsoft.com/office/powerpoint/2010/main" val="1412519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DD7CD-00F7-48BB-A852-9D6541311196}"/>
              </a:ext>
            </a:extLst>
          </p:cNvPr>
          <p:cNvSpPr>
            <a:spLocks noGrp="1"/>
          </p:cNvSpPr>
          <p:nvPr>
            <p:ph type="title"/>
          </p:nvPr>
        </p:nvSpPr>
        <p:spPr/>
        <p:txBody>
          <a:bodyPr/>
          <a:lstStyle/>
          <a:p>
            <a:r>
              <a:rPr lang="en-US" dirty="0"/>
              <a:t>Model fitting basics: Error</a:t>
            </a:r>
          </a:p>
        </p:txBody>
      </p:sp>
      <p:sp>
        <p:nvSpPr>
          <p:cNvPr id="4" name="Footer Placeholder 3">
            <a:extLst>
              <a:ext uri="{FF2B5EF4-FFF2-40B4-BE49-F238E27FC236}">
                <a16:creationId xmlns:a16="http://schemas.microsoft.com/office/drawing/2014/main" id="{D5BFB45C-8BCC-4551-BC0A-FC134095B203}"/>
              </a:ext>
            </a:extLst>
          </p:cNvPr>
          <p:cNvSpPr>
            <a:spLocks noGrp="1"/>
          </p:cNvSpPr>
          <p:nvPr>
            <p:ph type="ftr" sz="quarter" idx="11"/>
          </p:nvPr>
        </p:nvSpPr>
        <p:spPr/>
        <p:txBody>
          <a:bodyPr/>
          <a:lstStyle/>
          <a:p>
            <a:r>
              <a:rPr lang="en-US"/>
              <a:t>Introduction to Machine Learning</a:t>
            </a:r>
            <a:endParaRPr lang="en-US" dirty="0"/>
          </a:p>
        </p:txBody>
      </p:sp>
      <p:sp>
        <p:nvSpPr>
          <p:cNvPr id="5" name="Slide Number Placeholder 4">
            <a:extLst>
              <a:ext uri="{FF2B5EF4-FFF2-40B4-BE49-F238E27FC236}">
                <a16:creationId xmlns:a16="http://schemas.microsoft.com/office/drawing/2014/main" id="{8F807D9F-146A-465C-A361-2EDEABC11D9C}"/>
              </a:ext>
            </a:extLst>
          </p:cNvPr>
          <p:cNvSpPr>
            <a:spLocks noGrp="1"/>
          </p:cNvSpPr>
          <p:nvPr>
            <p:ph type="sldNum" sz="quarter" idx="12"/>
          </p:nvPr>
        </p:nvSpPr>
        <p:spPr/>
        <p:txBody>
          <a:bodyPr/>
          <a:lstStyle/>
          <a:p>
            <a:fld id="{8E06CFEE-053A-4A40-A88B-A288F0289482}" type="slidenum">
              <a:rPr lang="en-US" smtClean="0"/>
              <a:t>42</a:t>
            </a:fld>
            <a:endParaRPr lang="en-US"/>
          </a:p>
        </p:txBody>
      </p:sp>
      <p:pic>
        <p:nvPicPr>
          <p:cNvPr id="6" name="Content Placeholder 7">
            <a:extLst>
              <a:ext uri="{FF2B5EF4-FFF2-40B4-BE49-F238E27FC236}">
                <a16:creationId xmlns:a16="http://schemas.microsoft.com/office/drawing/2014/main" id="{42E96B12-4A05-4D2C-99AF-BA03553DEDF1}"/>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26868" y="1505782"/>
            <a:ext cx="2560320" cy="1691640"/>
          </a:xfrm>
          <a:prstGeom prst="rect">
            <a:avLst/>
          </a:prstGeom>
        </p:spPr>
      </p:pic>
      <p:sp>
        <p:nvSpPr>
          <p:cNvPr id="7" name="TextBox 6">
            <a:extLst>
              <a:ext uri="{FF2B5EF4-FFF2-40B4-BE49-F238E27FC236}">
                <a16:creationId xmlns:a16="http://schemas.microsoft.com/office/drawing/2014/main" id="{859C8E0A-2DB5-4FC3-ABC1-C8246DE0D8BA}"/>
              </a:ext>
            </a:extLst>
          </p:cNvPr>
          <p:cNvSpPr txBox="1"/>
          <p:nvPr/>
        </p:nvSpPr>
        <p:spPr>
          <a:xfrm>
            <a:off x="581191" y="3429000"/>
            <a:ext cx="2560320" cy="1754326"/>
          </a:xfrm>
          <a:prstGeom prst="rect">
            <a:avLst/>
          </a:prstGeom>
          <a:noFill/>
        </p:spPr>
        <p:txBody>
          <a:bodyPr wrap="square" rtlCol="0">
            <a:spAutoFit/>
          </a:bodyPr>
          <a:lstStyle/>
          <a:p>
            <a:r>
              <a:rPr lang="en-US" dirty="0">
                <a:latin typeface="Acherus Grotesque" panose="02000505000000020004" pitchFamily="50" charset="0"/>
              </a:rPr>
              <a:t>We want accuracy but our model predictions will not be perfectly on target with observed data.</a:t>
            </a:r>
          </a:p>
        </p:txBody>
      </p:sp>
      <p:sp>
        <p:nvSpPr>
          <p:cNvPr id="8" name="Rectangle: Rounded Corners 7">
            <a:extLst>
              <a:ext uri="{FF2B5EF4-FFF2-40B4-BE49-F238E27FC236}">
                <a16:creationId xmlns:a16="http://schemas.microsoft.com/office/drawing/2014/main" id="{21EE3E0D-BDA9-448B-8288-0EA145AEBC2B}"/>
              </a:ext>
            </a:extLst>
          </p:cNvPr>
          <p:cNvSpPr/>
          <p:nvPr/>
        </p:nvSpPr>
        <p:spPr>
          <a:xfrm>
            <a:off x="6498770" y="1388111"/>
            <a:ext cx="3178629" cy="79465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latin typeface="Acherus Grotesque" panose="02000505000000020004" pitchFamily="50" charset="0"/>
              </a:rPr>
              <a:t>Total Error</a:t>
            </a:r>
          </a:p>
        </p:txBody>
      </p:sp>
      <p:sp>
        <p:nvSpPr>
          <p:cNvPr id="9" name="Rectangle: Rounded Corners 8">
            <a:extLst>
              <a:ext uri="{FF2B5EF4-FFF2-40B4-BE49-F238E27FC236}">
                <a16:creationId xmlns:a16="http://schemas.microsoft.com/office/drawing/2014/main" id="{A59A423D-5B1E-4D97-A019-C2073A8552F6}"/>
              </a:ext>
            </a:extLst>
          </p:cNvPr>
          <p:cNvSpPr/>
          <p:nvPr/>
        </p:nvSpPr>
        <p:spPr>
          <a:xfrm>
            <a:off x="4190998" y="2773439"/>
            <a:ext cx="3178629" cy="79465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latin typeface="Acherus Grotesque" panose="02000505000000020004" pitchFamily="50" charset="0"/>
              </a:rPr>
              <a:t>Reducible Error</a:t>
            </a:r>
          </a:p>
        </p:txBody>
      </p:sp>
      <p:sp>
        <p:nvSpPr>
          <p:cNvPr id="10" name="Rectangle: Rounded Corners 9">
            <a:extLst>
              <a:ext uri="{FF2B5EF4-FFF2-40B4-BE49-F238E27FC236}">
                <a16:creationId xmlns:a16="http://schemas.microsoft.com/office/drawing/2014/main" id="{AF851565-38DC-43CF-AEEF-B95BC540CE43}"/>
              </a:ext>
            </a:extLst>
          </p:cNvPr>
          <p:cNvSpPr/>
          <p:nvPr/>
        </p:nvSpPr>
        <p:spPr>
          <a:xfrm>
            <a:off x="8882740" y="2773439"/>
            <a:ext cx="3178629" cy="79465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latin typeface="Acherus Grotesque" panose="02000505000000020004" pitchFamily="50" charset="0"/>
              </a:rPr>
              <a:t>Irreducible Error</a:t>
            </a:r>
          </a:p>
        </p:txBody>
      </p:sp>
      <p:cxnSp>
        <p:nvCxnSpPr>
          <p:cNvPr id="11" name="Straight Arrow Connector 10">
            <a:extLst>
              <a:ext uri="{FF2B5EF4-FFF2-40B4-BE49-F238E27FC236}">
                <a16:creationId xmlns:a16="http://schemas.microsoft.com/office/drawing/2014/main" id="{5FF76024-5E75-45F3-AB04-50D43EE8705B}"/>
              </a:ext>
            </a:extLst>
          </p:cNvPr>
          <p:cNvCxnSpPr>
            <a:cxnSpLocks/>
            <a:stCxn id="8" idx="2"/>
            <a:endCxn id="9" idx="0"/>
          </p:cNvCxnSpPr>
          <p:nvPr/>
        </p:nvCxnSpPr>
        <p:spPr>
          <a:xfrm flipH="1">
            <a:off x="5780313" y="2182768"/>
            <a:ext cx="2307772" cy="59067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B5E5011-3A9E-4D8A-91E8-B93DACD1392B}"/>
              </a:ext>
            </a:extLst>
          </p:cNvPr>
          <p:cNvCxnSpPr>
            <a:stCxn id="8" idx="2"/>
            <a:endCxn id="10" idx="0"/>
          </p:cNvCxnSpPr>
          <p:nvPr/>
        </p:nvCxnSpPr>
        <p:spPr>
          <a:xfrm>
            <a:off x="8088085" y="2182768"/>
            <a:ext cx="2383970" cy="59067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389C084-7B46-40F1-8A9B-8AE24F718188}"/>
              </a:ext>
            </a:extLst>
          </p:cNvPr>
          <p:cNvSpPr txBox="1"/>
          <p:nvPr/>
        </p:nvSpPr>
        <p:spPr>
          <a:xfrm>
            <a:off x="3929739" y="3715563"/>
            <a:ext cx="3701145" cy="230832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cherus Grotesque" panose="02000505000000020004" pitchFamily="50" charset="0"/>
              </a:rPr>
              <a:t>We </a:t>
            </a:r>
            <a:r>
              <a:rPr lang="en-US" b="1" i="1" u="sng" dirty="0">
                <a:latin typeface="Acherus Grotesque" panose="02000505000000020004" pitchFamily="50" charset="0"/>
              </a:rPr>
              <a:t>can</a:t>
            </a:r>
            <a:r>
              <a:rPr lang="en-US" dirty="0">
                <a:latin typeface="Acherus Grotesque" panose="02000505000000020004" pitchFamily="50" charset="0"/>
              </a:rPr>
              <a:t> reduce by using the most appropriate algorithm to estimate </a:t>
            </a:r>
            <a:r>
              <a:rPr lang="en-US" b="1" i="1" dirty="0">
                <a:latin typeface="Acherus Grotesque" panose="02000505000000020004" pitchFamily="50" charset="0"/>
              </a:rPr>
              <a:t>f.</a:t>
            </a:r>
          </a:p>
          <a:p>
            <a:pPr marL="285750" indent="-285750">
              <a:buFont typeface="Arial" panose="020B0604020202020204" pitchFamily="34" charset="0"/>
              <a:buChar char="•"/>
            </a:pPr>
            <a:r>
              <a:rPr lang="en-US" dirty="0">
                <a:latin typeface="Acherus Grotesque" panose="02000505000000020004" pitchFamily="50" charset="0"/>
              </a:rPr>
              <a:t>We will introduce many metrics and methods for assessing the appropriateness of the model.</a:t>
            </a:r>
          </a:p>
        </p:txBody>
      </p:sp>
      <p:sp>
        <p:nvSpPr>
          <p:cNvPr id="14" name="TextBox 13">
            <a:extLst>
              <a:ext uri="{FF2B5EF4-FFF2-40B4-BE49-F238E27FC236}">
                <a16:creationId xmlns:a16="http://schemas.microsoft.com/office/drawing/2014/main" id="{0D5C3926-29FF-4ECC-B68F-628ED6053325}"/>
              </a:ext>
            </a:extLst>
          </p:cNvPr>
          <p:cNvSpPr txBox="1"/>
          <p:nvPr/>
        </p:nvSpPr>
        <p:spPr>
          <a:xfrm>
            <a:off x="8442960" y="3668595"/>
            <a:ext cx="3749040" cy="313932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cherus Grotesque" panose="02000505000000020004" pitchFamily="50" charset="0"/>
              </a:rPr>
              <a:t>We </a:t>
            </a:r>
            <a:r>
              <a:rPr lang="en-US" b="1" i="1" u="sng" dirty="0">
                <a:latin typeface="Acherus Grotesque" panose="02000505000000020004" pitchFamily="50" charset="0"/>
              </a:rPr>
              <a:t>cannot</a:t>
            </a:r>
            <a:r>
              <a:rPr lang="en-US" dirty="0">
                <a:latin typeface="Acherus Grotesque" panose="02000505000000020004" pitchFamily="50" charset="0"/>
              </a:rPr>
              <a:t> reduce </a:t>
            </a:r>
            <a:r>
              <a:rPr lang="el-GR" dirty="0">
                <a:latin typeface="Acherus Grotesque" panose="02000505000000020004" pitchFamily="50" charset="0"/>
              </a:rPr>
              <a:t>ε </a:t>
            </a:r>
            <a:r>
              <a:rPr lang="en-US" dirty="0">
                <a:latin typeface="Acherus Grotesque" panose="02000505000000020004" pitchFamily="50" charset="0"/>
              </a:rPr>
              <a:t>by using the most appropriate algorithm to estimate </a:t>
            </a:r>
            <a:r>
              <a:rPr lang="en-US" b="1" i="1" dirty="0">
                <a:latin typeface="Acherus Grotesque" panose="02000505000000020004" pitchFamily="50" charset="0"/>
              </a:rPr>
              <a:t>f.</a:t>
            </a:r>
          </a:p>
          <a:p>
            <a:pPr marL="285750" indent="-285750">
              <a:buFont typeface="Arial" panose="020B0604020202020204" pitchFamily="34" charset="0"/>
              <a:buChar char="•"/>
            </a:pPr>
            <a:r>
              <a:rPr lang="el-GR" dirty="0">
                <a:latin typeface="Acherus Grotesque" panose="02000505000000020004" pitchFamily="50" charset="0"/>
              </a:rPr>
              <a:t>ε</a:t>
            </a:r>
            <a:r>
              <a:rPr lang="en-US" dirty="0">
                <a:latin typeface="Acherus Grotesque" panose="02000505000000020004" pitchFamily="50" charset="0"/>
              </a:rPr>
              <a:t> may contain unmeasured variables that would be useful in predicting Y or unmeasured variation (e.g., individual variation from day to day).</a:t>
            </a:r>
          </a:p>
          <a:p>
            <a:pPr marL="285750" indent="-285750">
              <a:buFont typeface="Arial" panose="020B0604020202020204" pitchFamily="34" charset="0"/>
              <a:buChar char="•"/>
            </a:pPr>
            <a:endParaRPr lang="en-US" b="1" i="1" dirty="0">
              <a:latin typeface="Acherus Grotesque" panose="02000505000000020004" pitchFamily="50" charset="0"/>
            </a:endParaRPr>
          </a:p>
          <a:p>
            <a:pPr marL="285750" indent="-285750">
              <a:buFont typeface="Arial" panose="020B0604020202020204" pitchFamily="34" charset="0"/>
              <a:buChar char="•"/>
            </a:pPr>
            <a:endParaRPr lang="en-US" b="1" i="1" dirty="0">
              <a:latin typeface="Acherus Grotesque" panose="02000505000000020004" pitchFamily="50" charset="0"/>
            </a:endParaRP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73D4A31D-A6C1-4560-9149-0A12C4805738}"/>
                  </a:ext>
                </a:extLst>
              </p:cNvPr>
              <p:cNvSpPr/>
              <p:nvPr/>
            </p:nvSpPr>
            <p:spPr>
              <a:xfrm>
                <a:off x="-210472" y="5137906"/>
                <a:ext cx="3585043" cy="1105046"/>
              </a:xfrm>
              <a:prstGeom prst="rect">
                <a:avLst/>
              </a:prstGeom>
              <a:ln>
                <a:noFill/>
              </a:ln>
            </p:spPr>
            <p:txBody>
              <a:bodyPr wrap="square">
                <a:spAutoFit/>
              </a:bodyPr>
              <a:lstStyle/>
              <a:p>
                <a:pPr marL="1008000" lvl="3" indent="0">
                  <a:buNone/>
                </a:pPr>
                <a:r>
                  <a:rPr lang="en-US" sz="3200" i="1" dirty="0">
                    <a:latin typeface="Acherus Grotesque" panose="02000505000000020004" pitchFamily="50" charset="0"/>
                  </a:rPr>
                  <a:t>Y = f(X) + </a:t>
                </a:r>
                <a:r>
                  <a:rPr lang="el-GR" sz="3200" i="1" dirty="0">
                    <a:latin typeface="Acherus Grotesque" panose="02000505000000020004" pitchFamily="50" charset="0"/>
                  </a:rPr>
                  <a:t>ε</a:t>
                </a:r>
                <a:endParaRPr lang="en-US" sz="3200" i="1" dirty="0">
                  <a:latin typeface="Acherus Grotesque" panose="02000505000000020004" pitchFamily="50" charset="0"/>
                </a:endParaRPr>
              </a:p>
              <a:p>
                <a:pPr marL="1008000" lvl="3" indent="0">
                  <a:buNone/>
                </a:pPr>
                <a14:m>
                  <m:oMathPara xmlns:m="http://schemas.openxmlformats.org/officeDocument/2006/math">
                    <m:oMathParaPr>
                      <m:jc m:val="centerGroup"/>
                    </m:oMathParaPr>
                    <m:oMath xmlns:m="http://schemas.openxmlformats.org/officeDocument/2006/math">
                      <m:acc>
                        <m:accPr>
                          <m:chr m:val="̂"/>
                          <m:ctrlPr>
                            <a:rPr lang="en-US" sz="3200" i="1">
                              <a:latin typeface="Cambria Math" panose="02040503050406030204" pitchFamily="18" charset="0"/>
                              <a:sym typeface="Wingdings" panose="05000000000000000000" pitchFamily="2" charset="2"/>
                            </a:rPr>
                          </m:ctrlPr>
                        </m:accPr>
                        <m:e>
                          <m:r>
                            <a:rPr lang="en-US" sz="3200" i="1">
                              <a:latin typeface="Cambria Math" panose="02040503050406030204" pitchFamily="18" charset="0"/>
                              <a:sym typeface="Wingdings" panose="05000000000000000000" pitchFamily="2" charset="2"/>
                            </a:rPr>
                            <m:t>𝑌</m:t>
                          </m:r>
                        </m:e>
                      </m:acc>
                      <m:r>
                        <a:rPr lang="en-US" sz="3200" i="1">
                          <a:latin typeface="Cambria Math" panose="02040503050406030204" pitchFamily="18" charset="0"/>
                          <a:sym typeface="Wingdings" panose="05000000000000000000" pitchFamily="2" charset="2"/>
                        </a:rPr>
                        <m:t>= </m:t>
                      </m:r>
                      <m:acc>
                        <m:accPr>
                          <m:chr m:val="̂"/>
                          <m:ctrlPr>
                            <a:rPr lang="en-US" sz="3200" i="1">
                              <a:latin typeface="Cambria Math" panose="02040503050406030204" pitchFamily="18" charset="0"/>
                              <a:sym typeface="Wingdings" panose="05000000000000000000" pitchFamily="2" charset="2"/>
                            </a:rPr>
                          </m:ctrlPr>
                        </m:accPr>
                        <m:e>
                          <m:r>
                            <a:rPr lang="en-US" sz="3200" i="1">
                              <a:latin typeface="Cambria Math" panose="02040503050406030204" pitchFamily="18" charset="0"/>
                              <a:sym typeface="Wingdings" panose="05000000000000000000" pitchFamily="2" charset="2"/>
                            </a:rPr>
                            <m:t>𝑓</m:t>
                          </m:r>
                        </m:e>
                      </m:acc>
                      <m:d>
                        <m:dPr>
                          <m:ctrlPr>
                            <a:rPr lang="en-US" sz="3200" i="1">
                              <a:latin typeface="Cambria Math" panose="02040503050406030204" pitchFamily="18" charset="0"/>
                              <a:sym typeface="Wingdings" panose="05000000000000000000" pitchFamily="2" charset="2"/>
                            </a:rPr>
                          </m:ctrlPr>
                        </m:dPr>
                        <m:e>
                          <m:r>
                            <a:rPr lang="en-US" sz="3200" i="1">
                              <a:latin typeface="Cambria Math" panose="02040503050406030204" pitchFamily="18" charset="0"/>
                              <a:sym typeface="Wingdings" panose="05000000000000000000" pitchFamily="2" charset="2"/>
                            </a:rPr>
                            <m:t>𝑋</m:t>
                          </m:r>
                        </m:e>
                      </m:d>
                    </m:oMath>
                  </m:oMathPara>
                </a14:m>
                <a:endParaRPr lang="en-US" sz="3200" i="1" dirty="0">
                  <a:latin typeface="Acherus Grotesque" panose="02000505000000020004" pitchFamily="50" charset="0"/>
                </a:endParaRPr>
              </a:p>
            </p:txBody>
          </p:sp>
        </mc:Choice>
        <mc:Fallback xmlns="">
          <p:sp>
            <p:nvSpPr>
              <p:cNvPr id="15" name="Rectangle 14">
                <a:extLst>
                  <a:ext uri="{FF2B5EF4-FFF2-40B4-BE49-F238E27FC236}">
                    <a16:creationId xmlns:a16="http://schemas.microsoft.com/office/drawing/2014/main" id="{73D4A31D-A6C1-4560-9149-0A12C4805738}"/>
                  </a:ext>
                </a:extLst>
              </p:cNvPr>
              <p:cNvSpPr>
                <a:spLocks noRot="1" noChangeAspect="1" noMove="1" noResize="1" noEditPoints="1" noAdjustHandles="1" noChangeArrowheads="1" noChangeShapeType="1" noTextEdit="1"/>
              </p:cNvSpPr>
              <p:nvPr/>
            </p:nvSpPr>
            <p:spPr>
              <a:xfrm>
                <a:off x="-210472" y="5137906"/>
                <a:ext cx="3585043" cy="1105046"/>
              </a:xfrm>
              <a:prstGeom prst="rect">
                <a:avLst/>
              </a:prstGeom>
              <a:blipFill>
                <a:blip r:embed="rId5"/>
                <a:stretch>
                  <a:fillRect t="-773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62989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242CD-86AD-448E-BECB-5E1BEF29201F}"/>
              </a:ext>
            </a:extLst>
          </p:cNvPr>
          <p:cNvSpPr>
            <a:spLocks noGrp="1"/>
          </p:cNvSpPr>
          <p:nvPr>
            <p:ph type="title"/>
          </p:nvPr>
        </p:nvSpPr>
        <p:spPr>
          <a:xfrm>
            <a:off x="907242" y="319091"/>
            <a:ext cx="10515600" cy="1325563"/>
          </a:xfrm>
        </p:spPr>
        <p:txBody>
          <a:bodyPr/>
          <a:lstStyle/>
          <a:p>
            <a:r>
              <a:rPr lang="en-US" dirty="0"/>
              <a:t>The residual from SLR</a:t>
            </a:r>
          </a:p>
        </p:txBody>
      </p:sp>
      <p:sp>
        <p:nvSpPr>
          <p:cNvPr id="4" name="Footer Placeholder 3">
            <a:extLst>
              <a:ext uri="{FF2B5EF4-FFF2-40B4-BE49-F238E27FC236}">
                <a16:creationId xmlns:a16="http://schemas.microsoft.com/office/drawing/2014/main" id="{EB7455CC-BE19-4985-9033-DCA14607BF8E}"/>
              </a:ext>
            </a:extLst>
          </p:cNvPr>
          <p:cNvSpPr>
            <a:spLocks noGrp="1"/>
          </p:cNvSpPr>
          <p:nvPr>
            <p:ph type="ftr" sz="quarter" idx="11"/>
          </p:nvPr>
        </p:nvSpPr>
        <p:spPr/>
        <p:txBody>
          <a:bodyPr/>
          <a:lstStyle/>
          <a:p>
            <a:r>
              <a:rPr lang="en-US"/>
              <a:t>Introduction to Machine Learning</a:t>
            </a:r>
            <a:endParaRPr lang="en-US" dirty="0"/>
          </a:p>
        </p:txBody>
      </p:sp>
      <p:sp>
        <p:nvSpPr>
          <p:cNvPr id="5" name="Slide Number Placeholder 4">
            <a:extLst>
              <a:ext uri="{FF2B5EF4-FFF2-40B4-BE49-F238E27FC236}">
                <a16:creationId xmlns:a16="http://schemas.microsoft.com/office/drawing/2014/main" id="{B13341A1-F03C-4A3E-A703-15B8737B10E0}"/>
              </a:ext>
            </a:extLst>
          </p:cNvPr>
          <p:cNvSpPr>
            <a:spLocks noGrp="1"/>
          </p:cNvSpPr>
          <p:nvPr>
            <p:ph type="sldNum" sz="quarter" idx="12"/>
          </p:nvPr>
        </p:nvSpPr>
        <p:spPr/>
        <p:txBody>
          <a:bodyPr/>
          <a:lstStyle/>
          <a:p>
            <a:fld id="{8E06CFEE-053A-4A40-A88B-A288F0289482}" type="slidenum">
              <a:rPr lang="en-US" smtClean="0"/>
              <a:t>43</a:t>
            </a:fld>
            <a:endParaRPr lang="en-US"/>
          </a:p>
        </p:txBody>
      </p:sp>
      <p:sp>
        <p:nvSpPr>
          <p:cNvPr id="6" name="Text Box 11">
            <a:extLst>
              <a:ext uri="{FF2B5EF4-FFF2-40B4-BE49-F238E27FC236}">
                <a16:creationId xmlns:a16="http://schemas.microsoft.com/office/drawing/2014/main" id="{327EA97B-25B9-4050-AACD-AA873EE507E6}"/>
              </a:ext>
            </a:extLst>
          </p:cNvPr>
          <p:cNvSpPr txBox="1">
            <a:spLocks noChangeArrowheads="1"/>
          </p:cNvSpPr>
          <p:nvPr/>
        </p:nvSpPr>
        <p:spPr bwMode="auto">
          <a:xfrm>
            <a:off x="7774730" y="2625228"/>
            <a:ext cx="4170724" cy="3323987"/>
          </a:xfrm>
          <a:prstGeom prst="rect">
            <a:avLst/>
          </a:prstGeom>
          <a:solidFill>
            <a:schemeClr val="bg1"/>
          </a:solidFill>
          <a:ln w="28575">
            <a:solidFill>
              <a:schemeClr val="tx1">
                <a:lumMod val="75000"/>
                <a:lumOff val="2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b="1" dirty="0">
                <a:solidFill>
                  <a:schemeClr val="tx1">
                    <a:lumMod val="75000"/>
                    <a:lumOff val="25000"/>
                  </a:schemeClr>
                </a:solidFill>
                <a:latin typeface="Acherus Grotesque" panose="02000505000000020004" pitchFamily="50" charset="0"/>
              </a:rPr>
              <a:t>The Residual</a:t>
            </a:r>
          </a:p>
          <a:p>
            <a:r>
              <a:rPr lang="en-US" altLang="en-US" sz="2000" dirty="0">
                <a:solidFill>
                  <a:schemeClr val="tx1">
                    <a:lumMod val="75000"/>
                    <a:lumOff val="25000"/>
                  </a:schemeClr>
                </a:solidFill>
                <a:latin typeface="Acherus Grotesque" panose="02000505000000020004" pitchFamily="50" charset="0"/>
              </a:rPr>
              <a:t>The difference between the actual &amp; fitted (or predicted) value.  Every point on the plot has a residual.  Examples shown by </a:t>
            </a:r>
            <a:r>
              <a:rPr lang="en-US" altLang="en-US" sz="2000" dirty="0">
                <a:solidFill>
                  <a:schemeClr val="accent2"/>
                </a:solidFill>
                <a:latin typeface="Acherus Grotesque" panose="02000505000000020004" pitchFamily="50" charset="0"/>
              </a:rPr>
              <a:t>orange</a:t>
            </a:r>
            <a:r>
              <a:rPr lang="en-US" altLang="en-US" sz="2000" dirty="0">
                <a:solidFill>
                  <a:schemeClr val="tx1">
                    <a:lumMod val="75000"/>
                    <a:lumOff val="25000"/>
                  </a:schemeClr>
                </a:solidFill>
                <a:latin typeface="Acherus Grotesque" panose="02000505000000020004" pitchFamily="50" charset="0"/>
              </a:rPr>
              <a:t> lines.</a:t>
            </a:r>
          </a:p>
          <a:p>
            <a:endParaRPr lang="en-US" altLang="en-US" dirty="0">
              <a:solidFill>
                <a:schemeClr val="tx1">
                  <a:lumMod val="75000"/>
                  <a:lumOff val="25000"/>
                </a:schemeClr>
              </a:solidFill>
              <a:latin typeface="Acherus Grotesque" panose="02000505000000020004" pitchFamily="50" charset="0"/>
            </a:endParaRPr>
          </a:p>
          <a:p>
            <a:endParaRPr lang="en-US" altLang="en-US" sz="1800" dirty="0">
              <a:solidFill>
                <a:schemeClr val="tx1">
                  <a:lumMod val="75000"/>
                  <a:lumOff val="25000"/>
                </a:schemeClr>
              </a:solidFill>
              <a:latin typeface="Acherus Grotesque" panose="02000505000000020004" pitchFamily="50" charset="0"/>
            </a:endParaRPr>
          </a:p>
          <a:p>
            <a:endParaRPr lang="en-US" altLang="en-US" sz="1800" dirty="0">
              <a:solidFill>
                <a:schemeClr val="tx1">
                  <a:lumMod val="75000"/>
                  <a:lumOff val="25000"/>
                </a:schemeClr>
              </a:solidFill>
              <a:latin typeface="Acherus Grotesque" panose="02000505000000020004" pitchFamily="50" charset="0"/>
            </a:endParaRPr>
          </a:p>
          <a:p>
            <a:endParaRPr lang="en-US" altLang="en-US" dirty="0">
              <a:solidFill>
                <a:schemeClr val="tx1">
                  <a:lumMod val="75000"/>
                  <a:lumOff val="25000"/>
                </a:schemeClr>
              </a:solidFill>
              <a:latin typeface="Acherus Grotesque" panose="02000505000000020004" pitchFamily="50" charset="0"/>
            </a:endParaRPr>
          </a:p>
          <a:p>
            <a:endParaRPr lang="en-US" altLang="en-US" sz="1800" dirty="0">
              <a:solidFill>
                <a:schemeClr val="tx1">
                  <a:lumMod val="75000"/>
                  <a:lumOff val="25000"/>
                </a:schemeClr>
              </a:solidFill>
              <a:latin typeface="Acherus Grotesque" panose="02000505000000020004" pitchFamily="50" charset="0"/>
            </a:endParaRPr>
          </a:p>
        </p:txBody>
      </p:sp>
      <p:sp>
        <p:nvSpPr>
          <p:cNvPr id="17" name="TextBox 16">
            <a:extLst>
              <a:ext uri="{FF2B5EF4-FFF2-40B4-BE49-F238E27FC236}">
                <a16:creationId xmlns:a16="http://schemas.microsoft.com/office/drawing/2014/main" id="{7FCDE275-FF74-4548-BC2E-094CF55B9FF7}"/>
              </a:ext>
            </a:extLst>
          </p:cNvPr>
          <p:cNvSpPr txBox="1"/>
          <p:nvPr/>
        </p:nvSpPr>
        <p:spPr>
          <a:xfrm>
            <a:off x="7022955" y="1212560"/>
            <a:ext cx="2468880" cy="731520"/>
          </a:xfrm>
          <a:prstGeom prst="rect">
            <a:avLst/>
          </a:prstGeom>
          <a:noFill/>
        </p:spPr>
        <p:txBody>
          <a:bodyPr wrap="square" rtlCol="0">
            <a:spAutoFit/>
          </a:bodyPr>
          <a:lstStyle/>
          <a:p>
            <a:r>
              <a:rPr lang="en-US" sz="2000" dirty="0">
                <a:latin typeface="Acherus Grotesque" panose="02000505000000020004" pitchFamily="50" charset="0"/>
              </a:rPr>
              <a:t>Fitted values are on the </a:t>
            </a:r>
            <a:r>
              <a:rPr lang="en-US" sz="2000" dirty="0">
                <a:solidFill>
                  <a:srgbClr val="FF0000"/>
                </a:solidFill>
                <a:latin typeface="Acherus Grotesque" panose="02000505000000020004" pitchFamily="50" charset="0"/>
              </a:rPr>
              <a:t>red</a:t>
            </a:r>
            <a:r>
              <a:rPr lang="en-US" sz="2000" dirty="0">
                <a:latin typeface="Acherus Grotesque" panose="02000505000000020004" pitchFamily="50" charset="0"/>
              </a:rPr>
              <a:t> line  </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927A7F0-236C-44FC-A94D-905039D073B9}"/>
                  </a:ext>
                </a:extLst>
              </p:cNvPr>
              <p:cNvSpPr txBox="1"/>
              <p:nvPr/>
            </p:nvSpPr>
            <p:spPr>
              <a:xfrm>
                <a:off x="8332345" y="4488947"/>
                <a:ext cx="3333791" cy="101271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320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𝑒</m:t>
                          </m:r>
                        </m:e>
                        <m:sub>
                          <m:r>
                            <a:rPr lang="en-US" sz="3200" b="0" i="1" smtClean="0">
                              <a:latin typeface="Cambria Math" panose="02040503050406030204" pitchFamily="18" charset="0"/>
                              <a:ea typeface="Cambria Math" panose="02040503050406030204" pitchFamily="18" charset="0"/>
                            </a:rPr>
                            <m:t>𝑖</m:t>
                          </m:r>
                        </m:sub>
                      </m:sSub>
                      <m:r>
                        <m:rPr>
                          <m:aln/>
                        </m:rPr>
                        <a:rPr lang="en-US" sz="3200" b="0" i="1" smtClean="0">
                          <a:latin typeface="Cambria Math" panose="02040503050406030204" pitchFamily="18" charset="0"/>
                          <a:ea typeface="Cambria Math" panose="02040503050406030204" pitchFamily="18" charset="0"/>
                        </a:rPr>
                        <m:t>=</m:t>
                      </m:r>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𝑦</m:t>
                          </m:r>
                        </m:e>
                        <m:sub>
                          <m:r>
                            <a:rPr lang="en-US" sz="3200" b="0" i="1" smtClean="0">
                              <a:latin typeface="Cambria Math" panose="02040503050406030204" pitchFamily="18" charset="0"/>
                              <a:ea typeface="Cambria Math" panose="02040503050406030204" pitchFamily="18" charset="0"/>
                            </a:rPr>
                            <m:t>𝑖</m:t>
                          </m:r>
                        </m:sub>
                      </m:sSub>
                      <m:r>
                        <a:rPr lang="en-US" sz="3200" b="0" i="1" smtClean="0">
                          <a:latin typeface="Cambria Math" panose="02040503050406030204" pitchFamily="18" charset="0"/>
                          <a:ea typeface="Cambria Math" panose="02040503050406030204" pitchFamily="18" charset="0"/>
                        </a:rPr>
                        <m:t>−</m:t>
                      </m:r>
                      <m:acc>
                        <m:accPr>
                          <m:chr m:val="̂"/>
                          <m:ctrlPr>
                            <a:rPr lang="en-US" sz="3200" b="0" i="1" smtClean="0">
                              <a:latin typeface="Cambria Math" panose="02040503050406030204" pitchFamily="18" charset="0"/>
                              <a:ea typeface="Cambria Math" panose="02040503050406030204" pitchFamily="18" charset="0"/>
                            </a:rPr>
                          </m:ctrlPr>
                        </m:accPr>
                        <m:e>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𝑦</m:t>
                              </m:r>
                            </m:e>
                            <m:sub>
                              <m:r>
                                <a:rPr lang="en-US" sz="3200" b="0" i="1" smtClean="0">
                                  <a:latin typeface="Cambria Math" panose="02040503050406030204" pitchFamily="18" charset="0"/>
                                  <a:ea typeface="Cambria Math" panose="02040503050406030204" pitchFamily="18" charset="0"/>
                                </a:rPr>
                                <m:t>𝑖</m:t>
                              </m:r>
                            </m:sub>
                          </m:sSub>
                        </m:e>
                      </m:acc>
                    </m:oMath>
                    <m:oMath xmlns:m="http://schemas.openxmlformats.org/officeDocument/2006/math">
                      <m:r>
                        <m:rPr>
                          <m:aln/>
                        </m:rPr>
                        <a:rPr lang="en-US" sz="3200" b="0" i="1" smtClean="0">
                          <a:latin typeface="Cambria Math" panose="02040503050406030204" pitchFamily="18" charset="0"/>
                          <a:ea typeface="Cambria Math" panose="02040503050406030204" pitchFamily="18" charset="0"/>
                        </a:rPr>
                        <m:t>=</m:t>
                      </m:r>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𝑦</m:t>
                          </m:r>
                        </m:e>
                        <m:sub>
                          <m:r>
                            <a:rPr lang="en-US" sz="3200" b="0" i="1" smtClean="0">
                              <a:latin typeface="Cambria Math" panose="02040503050406030204" pitchFamily="18" charset="0"/>
                              <a:ea typeface="Cambria Math" panose="02040503050406030204" pitchFamily="18" charset="0"/>
                            </a:rPr>
                            <m:t>𝑖</m:t>
                          </m:r>
                        </m:sub>
                      </m:sSub>
                      <m:r>
                        <a:rPr lang="en-US" sz="3200" b="0" i="1" smtClean="0">
                          <a:latin typeface="Cambria Math" panose="02040503050406030204" pitchFamily="18" charset="0"/>
                          <a:ea typeface="Cambria Math" panose="02040503050406030204" pitchFamily="18" charset="0"/>
                        </a:rPr>
                        <m:t>−</m:t>
                      </m:r>
                      <m:acc>
                        <m:accPr>
                          <m:chr m:val="̂"/>
                          <m:ctrlPr>
                            <a:rPr lang="en-US" sz="3200" b="0" i="1" smtClean="0">
                              <a:latin typeface="Cambria Math" panose="02040503050406030204" pitchFamily="18" charset="0"/>
                              <a:ea typeface="Cambria Math" panose="02040503050406030204" pitchFamily="18" charset="0"/>
                            </a:rPr>
                          </m:ctrlPr>
                        </m:accPr>
                        <m:e>
                          <m:r>
                            <a:rPr lang="en-US" sz="3200" b="0" i="1" smtClean="0">
                              <a:latin typeface="Cambria Math" panose="02040503050406030204" pitchFamily="18" charset="0"/>
                              <a:ea typeface="Cambria Math" panose="02040503050406030204" pitchFamily="18" charset="0"/>
                            </a:rPr>
                            <m:t>𝑓</m:t>
                          </m:r>
                        </m:e>
                      </m:acc>
                      <m:d>
                        <m:dPr>
                          <m:ctrlPr>
                            <a:rPr lang="en-US" sz="3200" i="1" smtClean="0">
                              <a:latin typeface="Cambria Math" panose="02040503050406030204" pitchFamily="18" charset="0"/>
                              <a:ea typeface="Cambria Math" panose="02040503050406030204" pitchFamily="18" charset="0"/>
                            </a:rPr>
                          </m:ctrlPr>
                        </m:dPr>
                        <m:e>
                          <m:sSub>
                            <m:sSubPr>
                              <m:ctrlPr>
                                <a:rPr lang="en-US" sz="3200" i="1">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𝑥</m:t>
                              </m:r>
                            </m:e>
                            <m:sub>
                              <m:r>
                                <a:rPr lang="en-US" sz="3200" i="1">
                                  <a:latin typeface="Cambria Math" panose="02040503050406030204" pitchFamily="18" charset="0"/>
                                  <a:ea typeface="Cambria Math" panose="02040503050406030204" pitchFamily="18" charset="0"/>
                                </a:rPr>
                                <m:t>𝑖</m:t>
                              </m:r>
                            </m:sub>
                          </m:sSub>
                        </m:e>
                      </m:d>
                    </m:oMath>
                  </m:oMathPara>
                </a14:m>
                <a:endParaRPr lang="en-US" sz="1400" dirty="0">
                  <a:latin typeface="Acherus Grotesque" panose="02000505000000020004" pitchFamily="50" charset="0"/>
                </a:endParaRPr>
              </a:p>
            </p:txBody>
          </p:sp>
        </mc:Choice>
        <mc:Fallback xmlns="">
          <p:sp>
            <p:nvSpPr>
              <p:cNvPr id="21" name="TextBox 20">
                <a:extLst>
                  <a:ext uri="{FF2B5EF4-FFF2-40B4-BE49-F238E27FC236}">
                    <a16:creationId xmlns:a16="http://schemas.microsoft.com/office/drawing/2014/main" id="{1927A7F0-236C-44FC-A94D-905039D073B9}"/>
                  </a:ext>
                </a:extLst>
              </p:cNvPr>
              <p:cNvSpPr txBox="1">
                <a:spLocks noRot="1" noChangeAspect="1" noMove="1" noResize="1" noEditPoints="1" noAdjustHandles="1" noChangeArrowheads="1" noChangeShapeType="1" noTextEdit="1"/>
              </p:cNvSpPr>
              <p:nvPr/>
            </p:nvSpPr>
            <p:spPr>
              <a:xfrm>
                <a:off x="8332345" y="4488947"/>
                <a:ext cx="3333791" cy="101271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FF43CD2-AD82-4DC7-BE5F-FABBFDB4D721}"/>
                  </a:ext>
                </a:extLst>
              </p:cNvPr>
              <p:cNvSpPr txBox="1"/>
              <p:nvPr/>
            </p:nvSpPr>
            <p:spPr>
              <a:xfrm>
                <a:off x="7171606" y="1901389"/>
                <a:ext cx="1973440" cy="52027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acc>
                        <m:accPr>
                          <m:chr m:val="̂"/>
                          <m:ctrlPr>
                            <a:rPr lang="en-US" sz="3200" b="0" i="1" smtClean="0">
                              <a:latin typeface="Cambria Math" panose="02040503050406030204" pitchFamily="18" charset="0"/>
                              <a:ea typeface="Cambria Math" panose="02040503050406030204" pitchFamily="18" charset="0"/>
                            </a:rPr>
                          </m:ctrlPr>
                        </m:accPr>
                        <m:e>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𝑦</m:t>
                              </m:r>
                            </m:e>
                            <m:sub>
                              <m:r>
                                <a:rPr lang="en-US" sz="3200" b="0" i="1" smtClean="0">
                                  <a:latin typeface="Cambria Math" panose="02040503050406030204" pitchFamily="18" charset="0"/>
                                  <a:ea typeface="Cambria Math" panose="02040503050406030204" pitchFamily="18" charset="0"/>
                                </a:rPr>
                                <m:t>𝑖</m:t>
                              </m:r>
                            </m:sub>
                          </m:sSub>
                        </m:e>
                      </m:acc>
                      <m:r>
                        <a:rPr lang="en-US" sz="3200" b="0" i="1" smtClean="0">
                          <a:latin typeface="Cambria Math" panose="02040503050406030204" pitchFamily="18" charset="0"/>
                          <a:ea typeface="Cambria Math" panose="02040503050406030204" pitchFamily="18" charset="0"/>
                        </a:rPr>
                        <m:t>=</m:t>
                      </m:r>
                      <m:acc>
                        <m:accPr>
                          <m:chr m:val="̂"/>
                          <m:ctrlPr>
                            <a:rPr lang="en-US" sz="3200" b="0" i="1" smtClean="0">
                              <a:latin typeface="Cambria Math" panose="02040503050406030204" pitchFamily="18" charset="0"/>
                              <a:ea typeface="Cambria Math" panose="02040503050406030204" pitchFamily="18" charset="0"/>
                            </a:rPr>
                          </m:ctrlPr>
                        </m:accPr>
                        <m:e>
                          <m:r>
                            <a:rPr lang="en-US" sz="3200" b="0" i="1" smtClean="0">
                              <a:latin typeface="Cambria Math" panose="02040503050406030204" pitchFamily="18" charset="0"/>
                              <a:ea typeface="Cambria Math" panose="02040503050406030204" pitchFamily="18" charset="0"/>
                            </a:rPr>
                            <m:t>𝑓</m:t>
                          </m:r>
                        </m:e>
                      </m:acc>
                      <m:d>
                        <m:dPr>
                          <m:ctrlPr>
                            <a:rPr lang="en-US" sz="3200" i="1" smtClean="0">
                              <a:latin typeface="Cambria Math" panose="02040503050406030204" pitchFamily="18" charset="0"/>
                              <a:ea typeface="Cambria Math" panose="02040503050406030204" pitchFamily="18" charset="0"/>
                            </a:rPr>
                          </m:ctrlPr>
                        </m:dPr>
                        <m:e>
                          <m:sSub>
                            <m:sSubPr>
                              <m:ctrlPr>
                                <a:rPr lang="en-US" sz="3200" i="1">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𝑥</m:t>
                              </m:r>
                            </m:e>
                            <m:sub>
                              <m:r>
                                <a:rPr lang="en-US" sz="3200" i="1">
                                  <a:latin typeface="Cambria Math" panose="02040503050406030204" pitchFamily="18" charset="0"/>
                                  <a:ea typeface="Cambria Math" panose="02040503050406030204" pitchFamily="18" charset="0"/>
                                </a:rPr>
                                <m:t>𝑖</m:t>
                              </m:r>
                            </m:sub>
                          </m:sSub>
                        </m:e>
                      </m:d>
                    </m:oMath>
                  </m:oMathPara>
                </a14:m>
                <a:endParaRPr lang="en-US" sz="1400" dirty="0">
                  <a:latin typeface="Acherus Grotesque" panose="02000505000000020004" pitchFamily="50" charset="0"/>
                </a:endParaRPr>
              </a:p>
            </p:txBody>
          </p:sp>
        </mc:Choice>
        <mc:Fallback xmlns="">
          <p:sp>
            <p:nvSpPr>
              <p:cNvPr id="22" name="TextBox 21">
                <a:extLst>
                  <a:ext uri="{FF2B5EF4-FFF2-40B4-BE49-F238E27FC236}">
                    <a16:creationId xmlns:a16="http://schemas.microsoft.com/office/drawing/2014/main" id="{EFF43CD2-AD82-4DC7-BE5F-FABBFDB4D721}"/>
                  </a:ext>
                </a:extLst>
              </p:cNvPr>
              <p:cNvSpPr txBox="1">
                <a:spLocks noRot="1" noChangeAspect="1" noMove="1" noResize="1" noEditPoints="1" noAdjustHandles="1" noChangeArrowheads="1" noChangeShapeType="1" noTextEdit="1"/>
              </p:cNvSpPr>
              <p:nvPr/>
            </p:nvSpPr>
            <p:spPr>
              <a:xfrm>
                <a:off x="7171606" y="1901389"/>
                <a:ext cx="1973440" cy="52027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7286F0D0-BD0E-404A-A3A7-851C72D24957}"/>
                  </a:ext>
                </a:extLst>
              </p:cNvPr>
              <p:cNvSpPr/>
              <p:nvPr/>
            </p:nvSpPr>
            <p:spPr>
              <a:xfrm>
                <a:off x="-189675" y="1760096"/>
                <a:ext cx="914400" cy="584775"/>
              </a:xfrm>
              <a:prstGeom prst="rect">
                <a:avLst/>
              </a:prstGeom>
              <a:ln>
                <a:noFill/>
              </a:ln>
            </p:spPr>
            <p:txBody>
              <a:bodyPr wrap="square">
                <a:spAutoFit/>
              </a:bodyPr>
              <a:lstStyle/>
              <a:p>
                <a:pPr marL="1008000" lvl="3" indent="0">
                  <a:buNone/>
                </a:pPr>
                <a14:m>
                  <m:oMathPara xmlns:m="http://schemas.openxmlformats.org/officeDocument/2006/math">
                    <m:oMathParaPr>
                      <m:jc m:val="center"/>
                    </m:oMathParaPr>
                    <m:oMath xmlns:m="http://schemas.openxmlformats.org/officeDocument/2006/math">
                      <m:sSub>
                        <m:sSubPr>
                          <m:ctrlPr>
                            <a:rPr lang="en-US" sz="3200" b="0" i="1" smtClean="0">
                              <a:latin typeface="Cambria Math" panose="02040503050406030204" pitchFamily="18" charset="0"/>
                              <a:sym typeface="Wingdings" panose="05000000000000000000" pitchFamily="2" charset="2"/>
                            </a:rPr>
                          </m:ctrlPr>
                        </m:sSubPr>
                        <m:e>
                          <m:r>
                            <a:rPr lang="en-US" sz="3200" b="0" i="1" smtClean="0">
                              <a:latin typeface="Cambria Math" panose="02040503050406030204" pitchFamily="18" charset="0"/>
                              <a:sym typeface="Wingdings" panose="05000000000000000000" pitchFamily="2" charset="2"/>
                            </a:rPr>
                            <m:t>𝑦</m:t>
                          </m:r>
                        </m:e>
                        <m:sub>
                          <m:r>
                            <a:rPr lang="en-US" sz="3200" b="0" i="1" smtClean="0">
                              <a:latin typeface="Cambria Math" panose="02040503050406030204" pitchFamily="18" charset="0"/>
                              <a:sym typeface="Wingdings" panose="05000000000000000000" pitchFamily="2" charset="2"/>
                            </a:rPr>
                            <m:t>𝑖</m:t>
                          </m:r>
                        </m:sub>
                      </m:sSub>
                    </m:oMath>
                  </m:oMathPara>
                </a14:m>
                <a:endParaRPr lang="en-US" sz="3200" i="1" dirty="0">
                  <a:latin typeface="Acherus Grotesque" panose="02000505000000020004" pitchFamily="50" charset="0"/>
                </a:endParaRPr>
              </a:p>
            </p:txBody>
          </p:sp>
        </mc:Choice>
        <mc:Fallback xmlns="">
          <p:sp>
            <p:nvSpPr>
              <p:cNvPr id="23" name="Rectangle 22">
                <a:extLst>
                  <a:ext uri="{FF2B5EF4-FFF2-40B4-BE49-F238E27FC236}">
                    <a16:creationId xmlns:a16="http://schemas.microsoft.com/office/drawing/2014/main" id="{7286F0D0-BD0E-404A-A3A7-851C72D24957}"/>
                  </a:ext>
                </a:extLst>
              </p:cNvPr>
              <p:cNvSpPr>
                <a:spLocks noRot="1" noChangeAspect="1" noMove="1" noResize="1" noEditPoints="1" noAdjustHandles="1" noChangeArrowheads="1" noChangeShapeType="1" noTextEdit="1"/>
              </p:cNvSpPr>
              <p:nvPr/>
            </p:nvSpPr>
            <p:spPr>
              <a:xfrm>
                <a:off x="-189675" y="1760096"/>
                <a:ext cx="914400" cy="584775"/>
              </a:xfrm>
              <a:prstGeom prst="rect">
                <a:avLst/>
              </a:prstGeom>
              <a:blipFill>
                <a:blip r:embed="rId5"/>
                <a:stretch>
                  <a:fillRect r="-54000"/>
                </a:stretch>
              </a:blipFill>
              <a:ln>
                <a:noFill/>
              </a:ln>
            </p:spPr>
            <p:txBody>
              <a:bodyPr/>
              <a:lstStyle/>
              <a:p>
                <a:r>
                  <a:rPr lang="en-US">
                    <a:noFill/>
                  </a:rPr>
                  <a:t> </a:t>
                </a:r>
              </a:p>
            </p:txBody>
          </p:sp>
        </mc:Fallback>
      </mc:AlternateContent>
      <p:sp>
        <p:nvSpPr>
          <p:cNvPr id="24" name="TextBox 23">
            <a:extLst>
              <a:ext uri="{FF2B5EF4-FFF2-40B4-BE49-F238E27FC236}">
                <a16:creationId xmlns:a16="http://schemas.microsoft.com/office/drawing/2014/main" id="{245BA989-D9AE-4B32-9AD8-3C6D01525007}"/>
              </a:ext>
            </a:extLst>
          </p:cNvPr>
          <p:cNvSpPr txBox="1"/>
          <p:nvPr/>
        </p:nvSpPr>
        <p:spPr>
          <a:xfrm>
            <a:off x="130365" y="1221934"/>
            <a:ext cx="2103120" cy="822960"/>
          </a:xfrm>
          <a:prstGeom prst="rect">
            <a:avLst/>
          </a:prstGeom>
          <a:noFill/>
        </p:spPr>
        <p:txBody>
          <a:bodyPr wrap="square" rtlCol="0">
            <a:spAutoFit/>
          </a:bodyPr>
          <a:lstStyle/>
          <a:p>
            <a:r>
              <a:rPr lang="en-US" sz="2000" dirty="0">
                <a:latin typeface="Acherus Grotesque" panose="02000505000000020004" pitchFamily="50" charset="0"/>
              </a:rPr>
              <a:t>The </a:t>
            </a:r>
            <a:r>
              <a:rPr lang="en-US" sz="2000" dirty="0">
                <a:solidFill>
                  <a:srgbClr val="0070C0"/>
                </a:solidFill>
                <a:latin typeface="Acherus Grotesque" panose="02000505000000020004" pitchFamily="50" charset="0"/>
              </a:rPr>
              <a:t>blue</a:t>
            </a:r>
            <a:r>
              <a:rPr lang="en-US" sz="2000" dirty="0">
                <a:latin typeface="Acherus Grotesque" panose="02000505000000020004" pitchFamily="50" charset="0"/>
              </a:rPr>
              <a:t> dots are actual data</a:t>
            </a:r>
          </a:p>
        </p:txBody>
      </p:sp>
      <p:grpSp>
        <p:nvGrpSpPr>
          <p:cNvPr id="29" name="Group 28">
            <a:extLst>
              <a:ext uri="{FF2B5EF4-FFF2-40B4-BE49-F238E27FC236}">
                <a16:creationId xmlns:a16="http://schemas.microsoft.com/office/drawing/2014/main" id="{AB8DBA0E-DDCA-463B-88E5-525394C99772}"/>
              </a:ext>
            </a:extLst>
          </p:cNvPr>
          <p:cNvGrpSpPr/>
          <p:nvPr/>
        </p:nvGrpSpPr>
        <p:grpSpPr>
          <a:xfrm>
            <a:off x="1456181" y="1962479"/>
            <a:ext cx="5236480" cy="3975714"/>
            <a:chOff x="886647" y="1935900"/>
            <a:chExt cx="5236480" cy="3975714"/>
          </a:xfrm>
        </p:grpSpPr>
        <p:pic>
          <p:nvPicPr>
            <p:cNvPr id="30" name="Google Shape;272;p18" descr="https://alexisalulemacom.files.wordpress.com/2018/01/linear_regression.png">
              <a:extLst>
                <a:ext uri="{FF2B5EF4-FFF2-40B4-BE49-F238E27FC236}">
                  <a16:creationId xmlns:a16="http://schemas.microsoft.com/office/drawing/2014/main" id="{354330FA-06C0-4B43-9927-617B5FDD8233}"/>
                </a:ext>
              </a:extLst>
            </p:cNvPr>
            <p:cNvPicPr preferRelativeResize="0">
              <a:picLocks noChangeAspect="1"/>
            </p:cNvPicPr>
            <p:nvPr/>
          </p:nvPicPr>
          <p:blipFill rotWithShape="1">
            <a:blip r:embed="rId6">
              <a:alphaModFix/>
            </a:blip>
            <a:srcRect/>
            <a:stretch/>
          </p:blipFill>
          <p:spPr>
            <a:xfrm>
              <a:off x="1225201" y="1935900"/>
              <a:ext cx="4897926" cy="3657600"/>
            </a:xfrm>
            <a:prstGeom prst="rect">
              <a:avLst/>
            </a:prstGeom>
            <a:noFill/>
            <a:ln>
              <a:noFill/>
            </a:ln>
          </p:spPr>
        </p:pic>
        <p:sp>
          <p:nvSpPr>
            <p:cNvPr id="31" name="TextBox 30">
              <a:extLst>
                <a:ext uri="{FF2B5EF4-FFF2-40B4-BE49-F238E27FC236}">
                  <a16:creationId xmlns:a16="http://schemas.microsoft.com/office/drawing/2014/main" id="{C2EB9D9A-1143-4512-BE17-CDEE4D7C80C5}"/>
                </a:ext>
              </a:extLst>
            </p:cNvPr>
            <p:cNvSpPr txBox="1"/>
            <p:nvPr/>
          </p:nvSpPr>
          <p:spPr>
            <a:xfrm>
              <a:off x="3674164" y="5542282"/>
              <a:ext cx="338554" cy="369332"/>
            </a:xfrm>
            <a:prstGeom prst="rect">
              <a:avLst/>
            </a:prstGeom>
            <a:noFill/>
          </p:spPr>
          <p:txBody>
            <a:bodyPr wrap="none" rtlCol="0">
              <a:spAutoFit/>
            </a:bodyPr>
            <a:lstStyle/>
            <a:p>
              <a:pPr algn="ctr"/>
              <a:r>
                <a:rPr lang="en-US" dirty="0">
                  <a:latin typeface="Acherus Grotesque" panose="02000505000000020004" pitchFamily="50" charset="0"/>
                </a:rPr>
                <a:t>X</a:t>
              </a:r>
            </a:p>
          </p:txBody>
        </p:sp>
        <p:sp>
          <p:nvSpPr>
            <p:cNvPr id="32" name="TextBox 31">
              <a:extLst>
                <a:ext uri="{FF2B5EF4-FFF2-40B4-BE49-F238E27FC236}">
                  <a16:creationId xmlns:a16="http://schemas.microsoft.com/office/drawing/2014/main" id="{31CB3D4D-5D80-4F3A-B88A-BF9A43AE2664}"/>
                </a:ext>
              </a:extLst>
            </p:cNvPr>
            <p:cNvSpPr txBox="1"/>
            <p:nvPr/>
          </p:nvSpPr>
          <p:spPr>
            <a:xfrm>
              <a:off x="886647" y="3573770"/>
              <a:ext cx="338554" cy="369332"/>
            </a:xfrm>
            <a:prstGeom prst="rect">
              <a:avLst/>
            </a:prstGeom>
            <a:noFill/>
          </p:spPr>
          <p:txBody>
            <a:bodyPr wrap="none" rtlCol="0">
              <a:spAutoFit/>
            </a:bodyPr>
            <a:lstStyle/>
            <a:p>
              <a:pPr algn="ctr"/>
              <a:r>
                <a:rPr lang="en-US" dirty="0">
                  <a:latin typeface="Acherus Grotesque" panose="02000505000000020004" pitchFamily="50" charset="0"/>
                </a:rPr>
                <a:t>Y</a:t>
              </a:r>
            </a:p>
          </p:txBody>
        </p:sp>
      </p:grpSp>
      <p:cxnSp>
        <p:nvCxnSpPr>
          <p:cNvPr id="35" name="Straight Arrow Connector 34">
            <a:extLst>
              <a:ext uri="{FF2B5EF4-FFF2-40B4-BE49-F238E27FC236}">
                <a16:creationId xmlns:a16="http://schemas.microsoft.com/office/drawing/2014/main" id="{955E3D98-21C1-49F3-BD5E-BE59D5597C80}"/>
              </a:ext>
            </a:extLst>
          </p:cNvPr>
          <p:cNvCxnSpPr>
            <a:cxnSpLocks/>
            <a:stCxn id="24" idx="3"/>
          </p:cNvCxnSpPr>
          <p:nvPr/>
        </p:nvCxnSpPr>
        <p:spPr>
          <a:xfrm>
            <a:off x="2233485" y="1633414"/>
            <a:ext cx="3749040" cy="54106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A562CE5-0FFC-46F3-A6D2-1A448BC676A4}"/>
              </a:ext>
            </a:extLst>
          </p:cNvPr>
          <p:cNvCxnSpPr>
            <a:stCxn id="17" idx="1"/>
          </p:cNvCxnSpPr>
          <p:nvPr/>
        </p:nvCxnSpPr>
        <p:spPr>
          <a:xfrm flipH="1">
            <a:off x="6415790" y="1578320"/>
            <a:ext cx="607165" cy="8433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D086159-ECDE-45F8-988E-72E8F21A301C}"/>
              </a:ext>
            </a:extLst>
          </p:cNvPr>
          <p:cNvCxnSpPr>
            <a:cxnSpLocks noChangeAspect="1"/>
          </p:cNvCxnSpPr>
          <p:nvPr/>
        </p:nvCxnSpPr>
        <p:spPr>
          <a:xfrm rot="2700000">
            <a:off x="5874637" y="2274010"/>
            <a:ext cx="356616" cy="35661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CB23E24-9E7D-4F15-8F6C-671699A399CF}"/>
              </a:ext>
            </a:extLst>
          </p:cNvPr>
          <p:cNvCxnSpPr>
            <a:cxnSpLocks noChangeAspect="1"/>
          </p:cNvCxnSpPr>
          <p:nvPr/>
        </p:nvCxnSpPr>
        <p:spPr>
          <a:xfrm rot="2700000">
            <a:off x="4563293" y="3579324"/>
            <a:ext cx="256032" cy="256032"/>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39CCC3F-56B4-43D4-AA7E-7297F37DF72E}"/>
              </a:ext>
            </a:extLst>
          </p:cNvPr>
          <p:cNvCxnSpPr>
            <a:cxnSpLocks noChangeAspect="1"/>
          </p:cNvCxnSpPr>
          <p:nvPr/>
        </p:nvCxnSpPr>
        <p:spPr>
          <a:xfrm rot="2700000">
            <a:off x="3586935" y="4145734"/>
            <a:ext cx="466344" cy="46634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D463FC1-37F3-47D0-B537-F0BFD59D6528}"/>
              </a:ext>
            </a:extLst>
          </p:cNvPr>
          <p:cNvCxnSpPr>
            <a:cxnSpLocks noChangeAspect="1"/>
          </p:cNvCxnSpPr>
          <p:nvPr/>
        </p:nvCxnSpPr>
        <p:spPr>
          <a:xfrm rot="2700000">
            <a:off x="2241408" y="4588513"/>
            <a:ext cx="301752" cy="301752"/>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67311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B7DA7-5987-4DA5-86E3-FE2029500328}"/>
              </a:ext>
            </a:extLst>
          </p:cNvPr>
          <p:cNvSpPr>
            <a:spLocks noGrp="1"/>
          </p:cNvSpPr>
          <p:nvPr>
            <p:ph type="title"/>
          </p:nvPr>
        </p:nvSpPr>
        <p:spPr/>
        <p:txBody>
          <a:bodyPr/>
          <a:lstStyle/>
          <a:p>
            <a:r>
              <a:rPr lang="en-US" dirty="0"/>
              <a:t>In regression, we use MSE to evaluate fit</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F6FFE62-73FC-4A02-8E6A-5F942B2E2A09}"/>
                  </a:ext>
                </a:extLst>
              </p:cNvPr>
              <p:cNvSpPr>
                <a:spLocks noGrp="1"/>
              </p:cNvSpPr>
              <p:nvPr>
                <p:ph idx="1"/>
              </p:nvPr>
            </p:nvSpPr>
            <p:spPr>
              <a:xfrm>
                <a:off x="838200" y="1577340"/>
                <a:ext cx="10515600" cy="4599623"/>
              </a:xfrm>
            </p:spPr>
            <p:txBody>
              <a:bodyPr>
                <a:noAutofit/>
              </a:bodyPr>
              <a:lstStyle/>
              <a:p>
                <a:r>
                  <a:rPr lang="en-US" dirty="0"/>
                  <a:t>Recall mean squared error = </a:t>
                </a:r>
                <a14:m>
                  <m:oMath xmlns:m="http://schemas.openxmlformats.org/officeDocument/2006/math">
                    <m:r>
                      <a:rPr lang="en-US" b="0" i="1" smtClean="0">
                        <a:latin typeface="Cambria Math" panose="02040503050406030204" pitchFamily="18" charset="0"/>
                      </a:rPr>
                      <m:t>𝑀𝑆𝐸</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e>
                            </m:d>
                          </m:e>
                          <m:sup>
                            <m:r>
                              <a:rPr lang="en-US" b="0" i="1" smtClean="0">
                                <a:latin typeface="Cambria Math" panose="02040503050406030204" pitchFamily="18" charset="0"/>
                              </a:rPr>
                              <m:t>2</m:t>
                            </m:r>
                          </m:sup>
                        </m:sSup>
                      </m:e>
                    </m:nary>
                  </m:oMath>
                </a14:m>
                <a:endParaRPr lang="en-US" dirty="0"/>
              </a:p>
              <a:p>
                <a:pPr lvl="1"/>
                <a:r>
                  <a:rPr lang="en-US" dirty="0"/>
                  <a:t>As a measure of fit, MSE will be small when predicted responses are close to true responses</a:t>
                </a:r>
              </a:p>
              <a:p>
                <a:r>
                  <a:rPr lang="en-US" dirty="0"/>
                  <a:t>But also recall the ML train, validate, and test paradigm…</a:t>
                </a:r>
              </a:p>
              <a:p>
                <a:endParaRPr lang="en-US" dirty="0"/>
              </a:p>
              <a:p>
                <a:endParaRPr lang="en-US" dirty="0"/>
              </a:p>
              <a:p>
                <a:endParaRPr lang="en-US" dirty="0"/>
              </a:p>
              <a:p>
                <a:pPr marL="0" indent="0">
                  <a:buNone/>
                </a:pPr>
                <a:endParaRPr lang="en-US" dirty="0"/>
              </a:p>
              <a:p>
                <a:pPr marL="0" indent="0">
                  <a:buNone/>
                </a:pPr>
                <a:endParaRPr lang="en-US" dirty="0"/>
              </a:p>
              <a:p>
                <a:r>
                  <a:rPr lang="en-US" dirty="0"/>
                  <a:t>We want to predict </a:t>
                </a:r>
                <a:r>
                  <a:rPr lang="en-US" b="1" dirty="0">
                    <a:solidFill>
                      <a:schemeClr val="accent1"/>
                    </a:solidFill>
                  </a:rPr>
                  <a:t>future</a:t>
                </a:r>
                <a:r>
                  <a:rPr lang="en-US" dirty="0"/>
                  <a:t> observations. MSE only addresses the fit of the training set, and we want to assess </a:t>
                </a:r>
                <a:r>
                  <a:rPr lang="en-US" b="1" dirty="0">
                    <a:solidFill>
                      <a:schemeClr val="accent1"/>
                    </a:solidFill>
                  </a:rPr>
                  <a:t>prediction performance</a:t>
                </a:r>
                <a:r>
                  <a:rPr lang="en-US" dirty="0"/>
                  <a:t>.</a:t>
                </a:r>
              </a:p>
            </p:txBody>
          </p:sp>
        </mc:Choice>
        <mc:Fallback xmlns="">
          <p:sp>
            <p:nvSpPr>
              <p:cNvPr id="5" name="Content Placeholder 4">
                <a:extLst>
                  <a:ext uri="{FF2B5EF4-FFF2-40B4-BE49-F238E27FC236}">
                    <a16:creationId xmlns:a16="http://schemas.microsoft.com/office/drawing/2014/main" id="{9F6FFE62-73FC-4A02-8E6A-5F942B2E2A09}"/>
                  </a:ext>
                </a:extLst>
              </p:cNvPr>
              <p:cNvSpPr>
                <a:spLocks noGrp="1" noRot="1" noChangeAspect="1" noMove="1" noResize="1" noEditPoints="1" noAdjustHandles="1" noChangeArrowheads="1" noChangeShapeType="1" noTextEdit="1"/>
              </p:cNvSpPr>
              <p:nvPr>
                <p:ph idx="1"/>
              </p:nvPr>
            </p:nvSpPr>
            <p:spPr>
              <a:xfrm>
                <a:off x="838200" y="1577340"/>
                <a:ext cx="10515600" cy="4599623"/>
              </a:xfrm>
              <a:blipFill>
                <a:blip r:embed="rId3"/>
                <a:stretch>
                  <a:fillRect l="-812" r="-522" b="-4509"/>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4D905C4A-C100-48BE-A48A-9D5AD4765B3C}"/>
              </a:ext>
            </a:extLst>
          </p:cNvPr>
          <p:cNvSpPr>
            <a:spLocks noGrp="1"/>
          </p:cNvSpPr>
          <p:nvPr>
            <p:ph type="ftr" sz="quarter" idx="11"/>
          </p:nvPr>
        </p:nvSpPr>
        <p:spPr/>
        <p:txBody>
          <a:bodyPr/>
          <a:lstStyle/>
          <a:p>
            <a:r>
              <a:rPr lang="en-US" dirty="0"/>
              <a:t>Introduction to Machine Learning</a:t>
            </a:r>
          </a:p>
        </p:txBody>
      </p:sp>
      <p:sp>
        <p:nvSpPr>
          <p:cNvPr id="4" name="Slide Number Placeholder 3">
            <a:extLst>
              <a:ext uri="{FF2B5EF4-FFF2-40B4-BE49-F238E27FC236}">
                <a16:creationId xmlns:a16="http://schemas.microsoft.com/office/drawing/2014/main" id="{615A93C1-D3A7-49D1-B720-D6056FBF8001}"/>
              </a:ext>
            </a:extLst>
          </p:cNvPr>
          <p:cNvSpPr>
            <a:spLocks noGrp="1"/>
          </p:cNvSpPr>
          <p:nvPr>
            <p:ph type="sldNum" sz="quarter" idx="12"/>
          </p:nvPr>
        </p:nvSpPr>
        <p:spPr/>
        <p:txBody>
          <a:bodyPr/>
          <a:lstStyle/>
          <a:p>
            <a:fld id="{8E06CFEE-053A-4A40-A88B-A288F0289482}" type="slidenum">
              <a:rPr lang="en-US" smtClean="0"/>
              <a:t>44</a:t>
            </a:fld>
            <a:endParaRPr lang="en-US"/>
          </a:p>
        </p:txBody>
      </p:sp>
      <p:pic>
        <p:nvPicPr>
          <p:cNvPr id="16" name="Picture 15">
            <a:extLst>
              <a:ext uri="{FF2B5EF4-FFF2-40B4-BE49-F238E27FC236}">
                <a16:creationId xmlns:a16="http://schemas.microsoft.com/office/drawing/2014/main" id="{5DFBF85C-0F2F-4EBD-B814-EA5B7C6A1FFF}"/>
              </a:ext>
            </a:extLst>
          </p:cNvPr>
          <p:cNvPicPr>
            <a:picLocks noChangeAspect="1"/>
          </p:cNvPicPr>
          <p:nvPr/>
        </p:nvPicPr>
        <p:blipFill>
          <a:blip r:embed="rId4"/>
          <a:stretch>
            <a:fillRect/>
          </a:stretch>
        </p:blipFill>
        <p:spPr>
          <a:xfrm>
            <a:off x="2438400" y="3166110"/>
            <a:ext cx="7315200" cy="2083083"/>
          </a:xfrm>
          <a:prstGeom prst="rect">
            <a:avLst/>
          </a:prstGeom>
        </p:spPr>
      </p:pic>
      <p:sp>
        <p:nvSpPr>
          <p:cNvPr id="17" name="Thought Bubble: Cloud 16">
            <a:extLst>
              <a:ext uri="{FF2B5EF4-FFF2-40B4-BE49-F238E27FC236}">
                <a16:creationId xmlns:a16="http://schemas.microsoft.com/office/drawing/2014/main" id="{4F51738D-8691-4DEA-BAA4-D501C267563D}"/>
              </a:ext>
            </a:extLst>
          </p:cNvPr>
          <p:cNvSpPr/>
          <p:nvPr/>
        </p:nvSpPr>
        <p:spPr>
          <a:xfrm rot="16200000" flipH="1">
            <a:off x="9717208" y="2314376"/>
            <a:ext cx="1627266" cy="3048002"/>
          </a:xfrm>
          <a:prstGeom prst="cloudCallout">
            <a:avLst>
              <a:gd name="adj1" fmla="val 124582"/>
              <a:gd name="adj2" fmla="val -63869"/>
            </a:avLst>
          </a:prstGeom>
          <a:solidFill>
            <a:schemeClr val="tx2"/>
          </a:solidFill>
        </p:spPr>
        <p:style>
          <a:lnRef idx="2">
            <a:schemeClr val="accent3">
              <a:shade val="50000"/>
            </a:schemeClr>
          </a:lnRef>
          <a:fillRef idx="1">
            <a:schemeClr val="accent3"/>
          </a:fillRef>
          <a:effectRef idx="0">
            <a:schemeClr val="accent3"/>
          </a:effectRef>
          <a:fontRef idx="minor">
            <a:schemeClr val="lt1"/>
          </a:fontRef>
        </p:style>
        <p:txBody>
          <a:bodyPr vert="vert" rtlCol="0" anchor="ctr"/>
          <a:lstStyle/>
          <a:p>
            <a:pPr algn="ctr"/>
            <a:r>
              <a:rPr lang="en-US" sz="1600" dirty="0">
                <a:latin typeface="Acherus Grotesque" panose="02000505000000020004" pitchFamily="50" charset="0"/>
              </a:rPr>
              <a:t>What metric will allow us to assess prediction of future values?</a:t>
            </a:r>
          </a:p>
        </p:txBody>
      </p:sp>
    </p:spTree>
    <p:extLst>
      <p:ext uri="{BB962C8B-B14F-4D97-AF65-F5344CB8AC3E}">
        <p14:creationId xmlns:p14="http://schemas.microsoft.com/office/powerpoint/2010/main" val="1549703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1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9258D-4E28-42CA-B0C6-A212134D82EC}"/>
              </a:ext>
            </a:extLst>
          </p:cNvPr>
          <p:cNvSpPr>
            <a:spLocks noGrp="1"/>
          </p:cNvSpPr>
          <p:nvPr>
            <p:ph type="title"/>
          </p:nvPr>
        </p:nvSpPr>
        <p:spPr>
          <a:xfrm>
            <a:off x="838200" y="365125"/>
            <a:ext cx="10789920" cy="1325563"/>
          </a:xfrm>
        </p:spPr>
        <p:txBody>
          <a:bodyPr/>
          <a:lstStyle/>
          <a:p>
            <a:r>
              <a:rPr lang="en-US" dirty="0"/>
              <a:t>Use Average Test MSE to assess predictive capability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BCDB67-530C-4362-A772-F16BC3DD5391}"/>
                  </a:ext>
                </a:extLst>
              </p:cNvPr>
              <p:cNvSpPr>
                <a:spLocks noGrp="1"/>
              </p:cNvSpPr>
              <p:nvPr>
                <p:ph idx="1"/>
              </p:nvPr>
            </p:nvSpPr>
            <p:spPr>
              <a:xfrm>
                <a:off x="838200" y="3745337"/>
                <a:ext cx="10515600" cy="2431625"/>
              </a:xfrm>
            </p:spPr>
            <p:txBody>
              <a:bodyPr/>
              <a:lstStyle/>
              <a:p>
                <a:r>
                  <a:rPr lang="en-US" dirty="0"/>
                  <a:t>What is Average Test MSE?</a:t>
                </a:r>
              </a:p>
              <a:p>
                <a:pPr lvl="1"/>
                <a:r>
                  <a:rPr lang="en-US" sz="2000" dirty="0"/>
                  <a:t>Take the </a:t>
                </a:r>
                <a14:m>
                  <m:oMath xmlns:m="http://schemas.openxmlformats.org/officeDocument/2006/math">
                    <m:d>
                      <m:dPr>
                        <m:ctrlPr>
                          <a:rPr lang="en-US" sz="2000" b="0" i="1" smtClean="0">
                            <a:latin typeface="Cambria Math" panose="02040503050406030204" pitchFamily="18" charset="0"/>
                          </a:rPr>
                        </m:ctrlPr>
                      </m:dPr>
                      <m:e>
                        <m:r>
                          <a:rPr lang="en-US" sz="2000" b="1" i="1">
                            <a:latin typeface="Cambria Math" panose="02040503050406030204" pitchFamily="18" charset="0"/>
                          </a:rPr>
                          <m:t>𝒙</m:t>
                        </m:r>
                        <m:r>
                          <a:rPr lang="en-US" sz="2000" i="1">
                            <a:latin typeface="Cambria Math" panose="02040503050406030204" pitchFamily="18" charset="0"/>
                          </a:rPr>
                          <m:t>,</m:t>
                        </m:r>
                        <m:r>
                          <a:rPr lang="en-US" sz="2000" i="1">
                            <a:latin typeface="Cambria Math" panose="02040503050406030204" pitchFamily="18" charset="0"/>
                          </a:rPr>
                          <m:t>𝑦</m:t>
                        </m:r>
                      </m:e>
                    </m:d>
                  </m:oMath>
                </a14:m>
                <a:r>
                  <a:rPr lang="en-US" sz="2000" dirty="0"/>
                  <a:t> values in the test set not used to fit the model</a:t>
                </a:r>
              </a:p>
              <a:p>
                <a:pPr lvl="1"/>
                <a:r>
                  <a:rPr lang="en-US" sz="2000" dirty="0"/>
                  <a:t>Call them </a:t>
                </a:r>
                <a14:m>
                  <m:oMath xmlns:m="http://schemas.openxmlformats.org/officeDocument/2006/math">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b="1" i="1">
                                <a:latin typeface="Cambria Math" panose="02040503050406030204" pitchFamily="18" charset="0"/>
                              </a:rPr>
                              <m:t>𝒙</m:t>
                            </m:r>
                          </m:e>
                          <m:sub>
                            <m:r>
                              <a:rPr lang="en-US" sz="2000" b="0" i="1" smtClean="0">
                                <a:latin typeface="Cambria Math" panose="02040503050406030204" pitchFamily="18" charset="0"/>
                              </a:rPr>
                              <m:t>0</m:t>
                            </m:r>
                          </m:sub>
                        </m:sSub>
                        <m:r>
                          <a:rPr lang="en-US" sz="2000" i="1">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0</m:t>
                            </m:r>
                          </m:sub>
                        </m:sSub>
                      </m:e>
                    </m:d>
                  </m:oMath>
                </a14:m>
                <a:endParaRPr lang="en-US" sz="2000" dirty="0"/>
              </a:p>
              <a:p>
                <a:pPr lvl="1"/>
                <a:r>
                  <a:rPr lang="en-US" sz="2000" dirty="0"/>
                  <a:t>There should be “a lot” of them!</a:t>
                </a:r>
              </a:p>
              <a:p>
                <a:pPr lvl="1"/>
                <a:r>
                  <a:rPr lang="en-US" sz="2000" dirty="0"/>
                  <a:t>Compute Average </a:t>
                </a:r>
                <a14:m>
                  <m:oMath xmlns:m="http://schemas.openxmlformats.org/officeDocument/2006/math">
                    <m:sSup>
                      <m:sSupPr>
                        <m:ctrlPr>
                          <a:rPr lang="en-US" sz="2000" i="1">
                            <a:latin typeface="Cambria Math" panose="02040503050406030204" pitchFamily="18" charset="0"/>
                            <a:sym typeface="Wingdings" panose="05000000000000000000" pitchFamily="2" charset="2"/>
                          </a:rPr>
                        </m:ctrlPr>
                      </m:sSupPr>
                      <m:e>
                        <m:d>
                          <m:dPr>
                            <m:ctrlPr>
                              <a:rPr lang="en-US" sz="2000" i="1">
                                <a:latin typeface="Cambria Math" panose="02040503050406030204" pitchFamily="18" charset="0"/>
                                <a:sym typeface="Wingdings" panose="05000000000000000000" pitchFamily="2" charset="2"/>
                              </a:rPr>
                            </m:ctrlPr>
                          </m:dPr>
                          <m:e>
                            <m:sSub>
                              <m:sSubPr>
                                <m:ctrlPr>
                                  <a:rPr lang="en-US" sz="2000" i="1">
                                    <a:latin typeface="Cambria Math" panose="02040503050406030204" pitchFamily="18" charset="0"/>
                                    <a:sym typeface="Wingdings" panose="05000000000000000000" pitchFamily="2" charset="2"/>
                                  </a:rPr>
                                </m:ctrlPr>
                              </m:sSubPr>
                              <m:e>
                                <m:r>
                                  <a:rPr lang="en-US" sz="2000" i="1">
                                    <a:latin typeface="Cambria Math" panose="02040503050406030204" pitchFamily="18" charset="0"/>
                                    <a:sym typeface="Wingdings" panose="05000000000000000000" pitchFamily="2" charset="2"/>
                                  </a:rPr>
                                  <m:t>𝑦</m:t>
                                </m:r>
                              </m:e>
                              <m:sub>
                                <m:r>
                                  <a:rPr lang="en-US" sz="2000" b="0" i="1" smtClean="0">
                                    <a:latin typeface="Cambria Math" panose="02040503050406030204" pitchFamily="18" charset="0"/>
                                    <a:sym typeface="Wingdings" panose="05000000000000000000" pitchFamily="2" charset="2"/>
                                  </a:rPr>
                                  <m:t>0</m:t>
                                </m:r>
                              </m:sub>
                            </m:sSub>
                            <m:r>
                              <a:rPr lang="en-US" sz="2000" i="1">
                                <a:latin typeface="Cambria Math" panose="02040503050406030204" pitchFamily="18" charset="0"/>
                                <a:sym typeface="Wingdings" panose="05000000000000000000" pitchFamily="2" charset="2"/>
                              </a:rPr>
                              <m:t>−</m:t>
                            </m:r>
                            <m:r>
                              <a:rPr lang="en-US" sz="2000" i="1">
                                <a:latin typeface="Cambria Math" panose="02040503050406030204" pitchFamily="18" charset="0"/>
                                <a:sym typeface="Wingdings" panose="05000000000000000000" pitchFamily="2" charset="2"/>
                              </a:rPr>
                              <m:t>𝑓</m:t>
                            </m:r>
                            <m:d>
                              <m:dPr>
                                <m:ctrlPr>
                                  <a:rPr lang="en-US" sz="2000" i="1">
                                    <a:latin typeface="Cambria Math" panose="02040503050406030204" pitchFamily="18" charset="0"/>
                                    <a:sym typeface="Wingdings" panose="05000000000000000000" pitchFamily="2" charset="2"/>
                                  </a:rPr>
                                </m:ctrlPr>
                              </m:dPr>
                              <m:e>
                                <m:sSub>
                                  <m:sSubPr>
                                    <m:ctrlPr>
                                      <a:rPr lang="en-US" sz="2000" i="1">
                                        <a:latin typeface="Cambria Math" panose="02040503050406030204" pitchFamily="18" charset="0"/>
                                        <a:sym typeface="Wingdings" panose="05000000000000000000" pitchFamily="2" charset="2"/>
                                      </a:rPr>
                                    </m:ctrlPr>
                                  </m:sSubPr>
                                  <m:e>
                                    <m:r>
                                      <a:rPr lang="en-US" sz="2000" b="1" i="1">
                                        <a:latin typeface="Cambria Math" panose="02040503050406030204" pitchFamily="18" charset="0"/>
                                        <a:sym typeface="Wingdings" panose="05000000000000000000" pitchFamily="2" charset="2"/>
                                      </a:rPr>
                                      <m:t>𝒙</m:t>
                                    </m:r>
                                  </m:e>
                                  <m:sub>
                                    <m:r>
                                      <a:rPr lang="en-US" sz="2000" b="0" i="1" smtClean="0">
                                        <a:latin typeface="Cambria Math" panose="02040503050406030204" pitchFamily="18" charset="0"/>
                                        <a:sym typeface="Wingdings" panose="05000000000000000000" pitchFamily="2" charset="2"/>
                                      </a:rPr>
                                      <m:t>0</m:t>
                                    </m:r>
                                  </m:sub>
                                </m:sSub>
                              </m:e>
                            </m:d>
                          </m:e>
                        </m:d>
                      </m:e>
                      <m:sup>
                        <m:r>
                          <a:rPr lang="en-US" sz="2000" i="1">
                            <a:latin typeface="Cambria Math" panose="02040503050406030204" pitchFamily="18" charset="0"/>
                            <a:sym typeface="Wingdings" panose="05000000000000000000" pitchFamily="2" charset="2"/>
                          </a:rPr>
                          <m:t>2</m:t>
                        </m:r>
                      </m:sup>
                    </m:sSup>
                  </m:oMath>
                </a14:m>
                <a:endParaRPr lang="en-US" dirty="0"/>
              </a:p>
            </p:txBody>
          </p:sp>
        </mc:Choice>
        <mc:Fallback xmlns="">
          <p:sp>
            <p:nvSpPr>
              <p:cNvPr id="3" name="Content Placeholder 2">
                <a:extLst>
                  <a:ext uri="{FF2B5EF4-FFF2-40B4-BE49-F238E27FC236}">
                    <a16:creationId xmlns:a16="http://schemas.microsoft.com/office/drawing/2014/main" id="{E7BCDB67-530C-4362-A772-F16BC3DD5391}"/>
                  </a:ext>
                </a:extLst>
              </p:cNvPr>
              <p:cNvSpPr>
                <a:spLocks noGrp="1" noRot="1" noChangeAspect="1" noMove="1" noResize="1" noEditPoints="1" noAdjustHandles="1" noChangeArrowheads="1" noChangeShapeType="1" noTextEdit="1"/>
              </p:cNvSpPr>
              <p:nvPr>
                <p:ph idx="1"/>
              </p:nvPr>
            </p:nvSpPr>
            <p:spPr>
              <a:xfrm>
                <a:off x="838200" y="3745337"/>
                <a:ext cx="10515600" cy="2431625"/>
              </a:xfrm>
              <a:blipFill>
                <a:blip r:embed="rId3"/>
                <a:stretch>
                  <a:fillRect l="-812" t="-3258"/>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E07950CB-1483-41E6-B0D4-816E93D2AC77}"/>
              </a:ext>
            </a:extLst>
          </p:cNvPr>
          <p:cNvSpPr>
            <a:spLocks noGrp="1"/>
          </p:cNvSpPr>
          <p:nvPr>
            <p:ph type="ftr" sz="quarter" idx="11"/>
          </p:nvPr>
        </p:nvSpPr>
        <p:spPr/>
        <p:txBody>
          <a:bodyPr/>
          <a:lstStyle/>
          <a:p>
            <a:r>
              <a:rPr lang="en-US"/>
              <a:t>Introduction to Machine Learning</a:t>
            </a:r>
            <a:endParaRPr lang="en-US" dirty="0"/>
          </a:p>
        </p:txBody>
      </p:sp>
      <p:sp>
        <p:nvSpPr>
          <p:cNvPr id="5" name="Slide Number Placeholder 4">
            <a:extLst>
              <a:ext uri="{FF2B5EF4-FFF2-40B4-BE49-F238E27FC236}">
                <a16:creationId xmlns:a16="http://schemas.microsoft.com/office/drawing/2014/main" id="{5F54C88C-090D-4A96-B55C-B817F60D3DA2}"/>
              </a:ext>
            </a:extLst>
          </p:cNvPr>
          <p:cNvSpPr>
            <a:spLocks noGrp="1"/>
          </p:cNvSpPr>
          <p:nvPr>
            <p:ph type="sldNum" sz="quarter" idx="12"/>
          </p:nvPr>
        </p:nvSpPr>
        <p:spPr/>
        <p:txBody>
          <a:bodyPr/>
          <a:lstStyle/>
          <a:p>
            <a:fld id="{8E06CFEE-053A-4A40-A88B-A288F0289482}" type="slidenum">
              <a:rPr lang="en-US" smtClean="0"/>
              <a:t>45</a:t>
            </a:fld>
            <a:endParaRPr lang="en-US"/>
          </a:p>
        </p:txBody>
      </p:sp>
      <p:pic>
        <p:nvPicPr>
          <p:cNvPr id="6" name="Picture 5">
            <a:extLst>
              <a:ext uri="{FF2B5EF4-FFF2-40B4-BE49-F238E27FC236}">
                <a16:creationId xmlns:a16="http://schemas.microsoft.com/office/drawing/2014/main" id="{8E119A01-18F2-4F71-ACD2-164D72A0B194}"/>
              </a:ext>
            </a:extLst>
          </p:cNvPr>
          <p:cNvPicPr>
            <a:picLocks noChangeAspect="1"/>
          </p:cNvPicPr>
          <p:nvPr/>
        </p:nvPicPr>
        <p:blipFill>
          <a:blip r:embed="rId4"/>
          <a:stretch>
            <a:fillRect/>
          </a:stretch>
        </p:blipFill>
        <p:spPr>
          <a:xfrm>
            <a:off x="2438400" y="1623060"/>
            <a:ext cx="7315200" cy="2083083"/>
          </a:xfrm>
          <a:prstGeom prst="rect">
            <a:avLst/>
          </a:prstGeom>
        </p:spPr>
      </p:pic>
      <p:sp>
        <p:nvSpPr>
          <p:cNvPr id="7" name="Rectangle: Rounded Corners 6">
            <a:extLst>
              <a:ext uri="{FF2B5EF4-FFF2-40B4-BE49-F238E27FC236}">
                <a16:creationId xmlns:a16="http://schemas.microsoft.com/office/drawing/2014/main" id="{592BAB2B-601A-41B5-AF13-2034815F2670}"/>
              </a:ext>
            </a:extLst>
          </p:cNvPr>
          <p:cNvSpPr/>
          <p:nvPr/>
        </p:nvSpPr>
        <p:spPr>
          <a:xfrm>
            <a:off x="7440930" y="1360169"/>
            <a:ext cx="2286000" cy="2345973"/>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c 7">
            <a:extLst>
              <a:ext uri="{FF2B5EF4-FFF2-40B4-BE49-F238E27FC236}">
                <a16:creationId xmlns:a16="http://schemas.microsoft.com/office/drawing/2014/main" id="{C1BB0096-604C-491A-9D8F-87E9FEB26A78}"/>
              </a:ext>
            </a:extLst>
          </p:cNvPr>
          <p:cNvSpPr/>
          <p:nvPr/>
        </p:nvSpPr>
        <p:spPr>
          <a:xfrm rot="19749702">
            <a:off x="9687648" y="1504304"/>
            <a:ext cx="785570" cy="1363798"/>
          </a:xfrm>
          <a:prstGeom prst="arc">
            <a:avLst>
              <a:gd name="adj1" fmla="val 16200000"/>
              <a:gd name="adj2" fmla="val 193871"/>
            </a:avLst>
          </a:prstGeom>
          <a:ln w="28575">
            <a:solidFill>
              <a:schemeClr val="accent6">
                <a:lumMod val="75000"/>
              </a:schemeClr>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cherus Grotesque" panose="02000505000000020004" pitchFamily="50" charset="0"/>
            </a:endParaRP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EF04CE28-899B-4D0C-B05C-0F5FDDA23BCF}"/>
                  </a:ext>
                </a:extLst>
              </p:cNvPr>
              <p:cNvSpPr/>
              <p:nvPr/>
            </p:nvSpPr>
            <p:spPr>
              <a:xfrm>
                <a:off x="10346862" y="1905411"/>
                <a:ext cx="1609415"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a:spAutoFit/>
              </a:bodyPr>
              <a:lstStyle/>
              <a:p>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0</m:t>
                            </m:r>
                          </m:sub>
                        </m:sSub>
                      </m:e>
                    </m:d>
                  </m:oMath>
                </a14:m>
                <a:r>
                  <a:rPr lang="en-US" dirty="0">
                    <a:latin typeface="Acherus Grotesque" panose="02000505000000020004" pitchFamily="50" charset="0"/>
                  </a:rPr>
                  <a:t> come</a:t>
                </a:r>
              </a:p>
              <a:p>
                <a:pPr algn="ctr"/>
                <a:r>
                  <a:rPr lang="en-US" dirty="0">
                    <a:latin typeface="Acherus Grotesque" panose="02000505000000020004" pitchFamily="50" charset="0"/>
                  </a:rPr>
                  <a:t>from here</a:t>
                </a:r>
              </a:p>
            </p:txBody>
          </p:sp>
        </mc:Choice>
        <mc:Fallback xmlns="">
          <p:sp>
            <p:nvSpPr>
              <p:cNvPr id="9" name="Rectangle 8">
                <a:extLst>
                  <a:ext uri="{FF2B5EF4-FFF2-40B4-BE49-F238E27FC236}">
                    <a16:creationId xmlns:a16="http://schemas.microsoft.com/office/drawing/2014/main" id="{EF04CE28-899B-4D0C-B05C-0F5FDDA23BCF}"/>
                  </a:ext>
                </a:extLst>
              </p:cNvPr>
              <p:cNvSpPr>
                <a:spLocks noRot="1" noChangeAspect="1" noMove="1" noResize="1" noEditPoints="1" noAdjustHandles="1" noChangeArrowheads="1" noChangeShapeType="1" noTextEdit="1"/>
              </p:cNvSpPr>
              <p:nvPr/>
            </p:nvSpPr>
            <p:spPr>
              <a:xfrm>
                <a:off x="10346862" y="1905411"/>
                <a:ext cx="1609415" cy="646331"/>
              </a:xfrm>
              <a:prstGeom prst="rect">
                <a:avLst/>
              </a:prstGeom>
              <a:blipFill>
                <a:blip r:embed="rId5"/>
                <a:stretch>
                  <a:fillRect t="-3704" r="-3008" b="-13889"/>
                </a:stretch>
              </a:blipFill>
            </p:spPr>
            <p:txBody>
              <a:bodyPr/>
              <a:lstStyle/>
              <a:p>
                <a:r>
                  <a:rPr lang="en-US">
                    <a:noFill/>
                  </a:rPr>
                  <a:t> </a:t>
                </a:r>
              </a:p>
            </p:txBody>
          </p:sp>
        </mc:Fallback>
      </mc:AlternateContent>
      <p:sp>
        <p:nvSpPr>
          <p:cNvPr id="10" name="Arc 9">
            <a:extLst>
              <a:ext uri="{FF2B5EF4-FFF2-40B4-BE49-F238E27FC236}">
                <a16:creationId xmlns:a16="http://schemas.microsoft.com/office/drawing/2014/main" id="{D65F84AA-41BA-4E38-B06D-96BA980DD3B8}"/>
              </a:ext>
            </a:extLst>
          </p:cNvPr>
          <p:cNvSpPr/>
          <p:nvPr/>
        </p:nvSpPr>
        <p:spPr>
          <a:xfrm rot="20794909">
            <a:off x="9622473" y="2641280"/>
            <a:ext cx="1249225" cy="2551025"/>
          </a:xfrm>
          <a:prstGeom prst="arc">
            <a:avLst>
              <a:gd name="adj1" fmla="val 15923538"/>
              <a:gd name="adj2" fmla="val 18102419"/>
            </a:avLst>
          </a:prstGeom>
          <a:ln w="28575">
            <a:solidFill>
              <a:schemeClr val="accent6">
                <a:lumMod val="75000"/>
              </a:schemeClr>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cherus Grotesque" panose="02000505000000020004" pitchFamily="50" charset="0"/>
            </a:endParaRPr>
          </a:p>
        </p:txBody>
      </p:sp>
      <p:sp>
        <p:nvSpPr>
          <p:cNvPr id="11" name="Rectangle 10">
            <a:extLst>
              <a:ext uri="{FF2B5EF4-FFF2-40B4-BE49-F238E27FC236}">
                <a16:creationId xmlns:a16="http://schemas.microsoft.com/office/drawing/2014/main" id="{0814B079-4F3E-4596-B20A-519BA4830D10}"/>
              </a:ext>
            </a:extLst>
          </p:cNvPr>
          <p:cNvSpPr/>
          <p:nvPr/>
        </p:nvSpPr>
        <p:spPr>
          <a:xfrm>
            <a:off x="10511297" y="2860527"/>
            <a:ext cx="1561774" cy="12003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dirty="0">
                <a:latin typeface="Acherus Grotesque" panose="02000505000000020004" pitchFamily="50" charset="0"/>
              </a:rPr>
              <a:t>This is data the model has not seen.</a:t>
            </a:r>
          </a:p>
        </p:txBody>
      </p:sp>
    </p:spTree>
    <p:extLst>
      <p:ext uri="{BB962C8B-B14F-4D97-AF65-F5344CB8AC3E}">
        <p14:creationId xmlns:p14="http://schemas.microsoft.com/office/powerpoint/2010/main" val="18098622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775B0-26BA-4448-BDD4-E035B41D1682}"/>
              </a:ext>
            </a:extLst>
          </p:cNvPr>
          <p:cNvSpPr>
            <a:spLocks noGrp="1"/>
          </p:cNvSpPr>
          <p:nvPr>
            <p:ph type="title"/>
          </p:nvPr>
        </p:nvSpPr>
        <p:spPr/>
        <p:txBody>
          <a:bodyPr/>
          <a:lstStyle/>
          <a:p>
            <a:r>
              <a:rPr lang="en-US" dirty="0"/>
              <a:t>Practical tips on assessing prediction</a:t>
            </a:r>
          </a:p>
        </p:txBody>
      </p:sp>
      <p:sp>
        <p:nvSpPr>
          <p:cNvPr id="3" name="Content Placeholder 2">
            <a:extLst>
              <a:ext uri="{FF2B5EF4-FFF2-40B4-BE49-F238E27FC236}">
                <a16:creationId xmlns:a16="http://schemas.microsoft.com/office/drawing/2014/main" id="{0A981D47-F96B-4E45-866D-B4DCC97F3B42}"/>
              </a:ext>
            </a:extLst>
          </p:cNvPr>
          <p:cNvSpPr>
            <a:spLocks noGrp="1"/>
          </p:cNvSpPr>
          <p:nvPr>
            <p:ph idx="1"/>
          </p:nvPr>
        </p:nvSpPr>
        <p:spPr>
          <a:xfrm>
            <a:off x="838200" y="4046220"/>
            <a:ext cx="10515600" cy="2130742"/>
          </a:xfrm>
        </p:spPr>
        <p:txBody>
          <a:bodyPr>
            <a:normAutofit lnSpcReduction="10000"/>
          </a:bodyPr>
          <a:lstStyle/>
          <a:p>
            <a:r>
              <a:rPr lang="en-US" dirty="0">
                <a:sym typeface="Wingdings" panose="05000000000000000000" pitchFamily="2" charset="2"/>
              </a:rPr>
              <a:t>Can you use MSE if you lack a test data set?</a:t>
            </a:r>
          </a:p>
          <a:p>
            <a:pPr lvl="1"/>
            <a:r>
              <a:rPr lang="en-US" b="1" dirty="0">
                <a:sym typeface="Wingdings" panose="05000000000000000000" pitchFamily="2" charset="2"/>
              </a:rPr>
              <a:t>NO! </a:t>
            </a:r>
            <a:r>
              <a:rPr lang="en-US" dirty="0">
                <a:sym typeface="Wingdings" panose="05000000000000000000" pitchFamily="2" charset="2"/>
              </a:rPr>
              <a:t>There is no guarantee that method with lowest training MSE will also have the lowest test MSE.  Many statistical methods estimate coefficients to minimize the training data set MSE but do not produce the best predictive models on future observations.</a:t>
            </a:r>
          </a:p>
          <a:p>
            <a:pPr lvl="1"/>
            <a:r>
              <a:rPr lang="en-US" dirty="0">
                <a:sym typeface="Wingdings" panose="05000000000000000000" pitchFamily="2" charset="2"/>
              </a:rPr>
              <a:t>Solution: Use a </a:t>
            </a:r>
            <a:r>
              <a:rPr lang="en-US" b="1" dirty="0">
                <a:solidFill>
                  <a:schemeClr val="accent1"/>
                </a:solidFill>
                <a:sym typeface="Wingdings" panose="05000000000000000000" pitchFamily="2" charset="2"/>
              </a:rPr>
              <a:t>cross-validation method </a:t>
            </a:r>
            <a:r>
              <a:rPr lang="en-US" dirty="0">
                <a:sym typeface="Wingdings" panose="05000000000000000000" pitchFamily="2" charset="2"/>
              </a:rPr>
              <a:t>(involves estimating the test MSE from the training data)</a:t>
            </a:r>
          </a:p>
          <a:p>
            <a:endParaRPr lang="en-US" sz="2800" dirty="0"/>
          </a:p>
        </p:txBody>
      </p:sp>
      <p:sp>
        <p:nvSpPr>
          <p:cNvPr id="4" name="Footer Placeholder 3">
            <a:extLst>
              <a:ext uri="{FF2B5EF4-FFF2-40B4-BE49-F238E27FC236}">
                <a16:creationId xmlns:a16="http://schemas.microsoft.com/office/drawing/2014/main" id="{A5ED0F5B-AD07-4FD1-B33C-C9EA55065907}"/>
              </a:ext>
            </a:extLst>
          </p:cNvPr>
          <p:cNvSpPr>
            <a:spLocks noGrp="1"/>
          </p:cNvSpPr>
          <p:nvPr>
            <p:ph type="ftr" sz="quarter" idx="11"/>
          </p:nvPr>
        </p:nvSpPr>
        <p:spPr/>
        <p:txBody>
          <a:bodyPr/>
          <a:lstStyle/>
          <a:p>
            <a:r>
              <a:rPr lang="en-US"/>
              <a:t>Introduction to Machine Learning</a:t>
            </a:r>
            <a:endParaRPr lang="en-US" dirty="0"/>
          </a:p>
        </p:txBody>
      </p:sp>
      <p:sp>
        <p:nvSpPr>
          <p:cNvPr id="5" name="Slide Number Placeholder 4">
            <a:extLst>
              <a:ext uri="{FF2B5EF4-FFF2-40B4-BE49-F238E27FC236}">
                <a16:creationId xmlns:a16="http://schemas.microsoft.com/office/drawing/2014/main" id="{77F85D73-2A21-4862-9131-B40291AC2543}"/>
              </a:ext>
            </a:extLst>
          </p:cNvPr>
          <p:cNvSpPr>
            <a:spLocks noGrp="1"/>
          </p:cNvSpPr>
          <p:nvPr>
            <p:ph type="sldNum" sz="quarter" idx="12"/>
          </p:nvPr>
        </p:nvSpPr>
        <p:spPr/>
        <p:txBody>
          <a:bodyPr/>
          <a:lstStyle/>
          <a:p>
            <a:fld id="{8E06CFEE-053A-4A40-A88B-A288F0289482}" type="slidenum">
              <a:rPr lang="en-US" smtClean="0"/>
              <a:t>46</a:t>
            </a:fld>
            <a:endParaRPr lang="en-US"/>
          </a:p>
        </p:txBody>
      </p:sp>
      <p:pic>
        <p:nvPicPr>
          <p:cNvPr id="9" name="Picture 8">
            <a:extLst>
              <a:ext uri="{FF2B5EF4-FFF2-40B4-BE49-F238E27FC236}">
                <a16:creationId xmlns:a16="http://schemas.microsoft.com/office/drawing/2014/main" id="{9FF46C1C-20A7-4381-AC53-ED030CA9C49B}"/>
              </a:ext>
            </a:extLst>
          </p:cNvPr>
          <p:cNvPicPr>
            <a:picLocks noChangeAspect="1"/>
          </p:cNvPicPr>
          <p:nvPr/>
        </p:nvPicPr>
        <p:blipFill>
          <a:blip r:embed="rId3"/>
          <a:stretch>
            <a:fillRect/>
          </a:stretch>
        </p:blipFill>
        <p:spPr>
          <a:xfrm>
            <a:off x="3826307" y="1600973"/>
            <a:ext cx="8140043" cy="914400"/>
          </a:xfrm>
          <a:prstGeom prst="rect">
            <a:avLst/>
          </a:prstGeom>
        </p:spPr>
      </p:pic>
      <p:pic>
        <p:nvPicPr>
          <p:cNvPr id="13" name="Picture 12">
            <a:extLst>
              <a:ext uri="{FF2B5EF4-FFF2-40B4-BE49-F238E27FC236}">
                <a16:creationId xmlns:a16="http://schemas.microsoft.com/office/drawing/2014/main" id="{F862C5F2-EFF0-410F-B56C-5062EE9B1476}"/>
              </a:ext>
            </a:extLst>
          </p:cNvPr>
          <p:cNvPicPr>
            <a:picLocks noChangeAspect="1"/>
          </p:cNvPicPr>
          <p:nvPr/>
        </p:nvPicPr>
        <p:blipFill>
          <a:blip r:embed="rId4"/>
          <a:stretch>
            <a:fillRect/>
          </a:stretch>
        </p:blipFill>
        <p:spPr>
          <a:xfrm>
            <a:off x="3826309" y="2971799"/>
            <a:ext cx="5476971" cy="914400"/>
          </a:xfrm>
          <a:prstGeom prst="rect">
            <a:avLst/>
          </a:prstGeom>
        </p:spPr>
      </p:pic>
      <p:sp>
        <p:nvSpPr>
          <p:cNvPr id="14" name="TextBox 13">
            <a:extLst>
              <a:ext uri="{FF2B5EF4-FFF2-40B4-BE49-F238E27FC236}">
                <a16:creationId xmlns:a16="http://schemas.microsoft.com/office/drawing/2014/main" id="{98E21A33-0184-4C35-89CC-0F07937D297E}"/>
              </a:ext>
            </a:extLst>
          </p:cNvPr>
          <p:cNvSpPr txBox="1"/>
          <p:nvPr/>
        </p:nvSpPr>
        <p:spPr>
          <a:xfrm>
            <a:off x="1097310" y="1616005"/>
            <a:ext cx="2661093" cy="914400"/>
          </a:xfrm>
          <a:prstGeom prst="rect">
            <a:avLst/>
          </a:prstGeom>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r>
              <a:rPr lang="en-US" sz="1600" dirty="0">
                <a:latin typeface="Acherus Grotesque" panose="02000505000000020004" pitchFamily="50" charset="0"/>
              </a:rPr>
              <a:t>Got enough data for a test set?  Great!  Use the Average Test MSE!</a:t>
            </a:r>
          </a:p>
        </p:txBody>
      </p:sp>
      <p:sp>
        <p:nvSpPr>
          <p:cNvPr id="15" name="TextBox 14">
            <a:extLst>
              <a:ext uri="{FF2B5EF4-FFF2-40B4-BE49-F238E27FC236}">
                <a16:creationId xmlns:a16="http://schemas.microsoft.com/office/drawing/2014/main" id="{ABE24B43-3510-4DBA-A3C3-EB934E3DB7CB}"/>
              </a:ext>
            </a:extLst>
          </p:cNvPr>
          <p:cNvSpPr txBox="1"/>
          <p:nvPr/>
        </p:nvSpPr>
        <p:spPr>
          <a:xfrm>
            <a:off x="1097309" y="2971799"/>
            <a:ext cx="2661093" cy="914400"/>
          </a:xfrm>
          <a:prstGeom prst="rect">
            <a:avLst/>
          </a:prstGeom>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r>
              <a:rPr lang="en-US" sz="1600" b="1" i="1" u="sng" dirty="0">
                <a:latin typeface="Acherus Grotesque" panose="02000505000000020004" pitchFamily="50" charset="0"/>
              </a:rPr>
              <a:t>NOT</a:t>
            </a:r>
            <a:r>
              <a:rPr lang="en-US" sz="1600" dirty="0">
                <a:latin typeface="Acherus Grotesque" panose="02000505000000020004" pitchFamily="50" charset="0"/>
              </a:rPr>
              <a:t> enough data for a test set?  “I’ll just use training MSE.”</a:t>
            </a:r>
          </a:p>
        </p:txBody>
      </p:sp>
      <p:pic>
        <p:nvPicPr>
          <p:cNvPr id="16" name="Picture 15">
            <a:extLst>
              <a:ext uri="{FF2B5EF4-FFF2-40B4-BE49-F238E27FC236}">
                <a16:creationId xmlns:a16="http://schemas.microsoft.com/office/drawing/2014/main" id="{348CF666-0605-4A22-ACE0-200E99BDC9CC}"/>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65285" y="1458058"/>
            <a:ext cx="1025790" cy="1074037"/>
          </a:xfrm>
          <a:prstGeom prst="rect">
            <a:avLst/>
          </a:prstGeom>
        </p:spPr>
      </p:pic>
      <p:pic>
        <p:nvPicPr>
          <p:cNvPr id="17" name="Picture 16">
            <a:extLst>
              <a:ext uri="{FF2B5EF4-FFF2-40B4-BE49-F238E27FC236}">
                <a16:creationId xmlns:a16="http://schemas.microsoft.com/office/drawing/2014/main" id="{FE416C4F-1F34-4D89-A579-CC2857A6C70F}"/>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6303" y="2891980"/>
            <a:ext cx="1074037" cy="1074037"/>
          </a:xfrm>
          <a:prstGeom prst="rect">
            <a:avLst/>
          </a:prstGeom>
        </p:spPr>
      </p:pic>
    </p:spTree>
    <p:extLst>
      <p:ext uri="{BB962C8B-B14F-4D97-AF65-F5344CB8AC3E}">
        <p14:creationId xmlns:p14="http://schemas.microsoft.com/office/powerpoint/2010/main" val="357287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00C36-7C62-4421-B7FF-7D1F4A1705C0}"/>
              </a:ext>
            </a:extLst>
          </p:cNvPr>
          <p:cNvSpPr>
            <a:spLocks noGrp="1"/>
          </p:cNvSpPr>
          <p:nvPr>
            <p:ph type="title"/>
          </p:nvPr>
        </p:nvSpPr>
        <p:spPr>
          <a:xfrm>
            <a:off x="838200" y="365125"/>
            <a:ext cx="10972800" cy="1325563"/>
          </a:xfrm>
        </p:spPr>
        <p:txBody>
          <a:bodyPr/>
          <a:lstStyle/>
          <a:p>
            <a:r>
              <a:rPr lang="en-US" dirty="0"/>
              <a:t>Goldilocks: The concepts of underfitting &amp; overfitting</a:t>
            </a:r>
          </a:p>
        </p:txBody>
      </p:sp>
      <p:sp>
        <p:nvSpPr>
          <p:cNvPr id="4" name="Footer Placeholder 3">
            <a:extLst>
              <a:ext uri="{FF2B5EF4-FFF2-40B4-BE49-F238E27FC236}">
                <a16:creationId xmlns:a16="http://schemas.microsoft.com/office/drawing/2014/main" id="{1108DC51-3B08-4DB3-B4CA-C6098682583F}"/>
              </a:ext>
            </a:extLst>
          </p:cNvPr>
          <p:cNvSpPr>
            <a:spLocks noGrp="1"/>
          </p:cNvSpPr>
          <p:nvPr>
            <p:ph type="ftr" sz="quarter" idx="11"/>
          </p:nvPr>
        </p:nvSpPr>
        <p:spPr/>
        <p:txBody>
          <a:bodyPr/>
          <a:lstStyle/>
          <a:p>
            <a:r>
              <a:rPr lang="en-US"/>
              <a:t>Introduction to Machine Learning</a:t>
            </a:r>
            <a:endParaRPr lang="en-US" dirty="0"/>
          </a:p>
        </p:txBody>
      </p:sp>
      <p:sp>
        <p:nvSpPr>
          <p:cNvPr id="5" name="Slide Number Placeholder 4">
            <a:extLst>
              <a:ext uri="{FF2B5EF4-FFF2-40B4-BE49-F238E27FC236}">
                <a16:creationId xmlns:a16="http://schemas.microsoft.com/office/drawing/2014/main" id="{1A4215C3-45F5-4776-A4E1-9182AD44D237}"/>
              </a:ext>
            </a:extLst>
          </p:cNvPr>
          <p:cNvSpPr>
            <a:spLocks noGrp="1"/>
          </p:cNvSpPr>
          <p:nvPr>
            <p:ph type="sldNum" sz="quarter" idx="12"/>
          </p:nvPr>
        </p:nvSpPr>
        <p:spPr/>
        <p:txBody>
          <a:bodyPr/>
          <a:lstStyle/>
          <a:p>
            <a:fld id="{8E06CFEE-053A-4A40-A88B-A288F0289482}" type="slidenum">
              <a:rPr lang="en-US" smtClean="0"/>
              <a:t>47</a:t>
            </a:fld>
            <a:endParaRPr lang="en-US"/>
          </a:p>
        </p:txBody>
      </p:sp>
      <p:pic>
        <p:nvPicPr>
          <p:cNvPr id="6" name="Picture 5">
            <a:extLst>
              <a:ext uri="{FF2B5EF4-FFF2-40B4-BE49-F238E27FC236}">
                <a16:creationId xmlns:a16="http://schemas.microsoft.com/office/drawing/2014/main" id="{5133F9F9-06BF-4C68-9D12-E8717E399907}"/>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996017" y="1704528"/>
            <a:ext cx="3957633" cy="2586924"/>
          </a:xfrm>
          <a:prstGeom prst="rect">
            <a:avLst/>
          </a:prstGeom>
        </p:spPr>
      </p:pic>
      <p:pic>
        <p:nvPicPr>
          <p:cNvPr id="7" name="Picture 6">
            <a:extLst>
              <a:ext uri="{FF2B5EF4-FFF2-40B4-BE49-F238E27FC236}">
                <a16:creationId xmlns:a16="http://schemas.microsoft.com/office/drawing/2014/main" id="{ED88019A-F495-40D8-91ED-BD7E0E7D2E70}"/>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674580" y="1576102"/>
            <a:ext cx="3410308" cy="2773717"/>
          </a:xfrm>
          <a:prstGeom prst="rect">
            <a:avLst/>
          </a:prstGeom>
        </p:spPr>
      </p:pic>
      <p:pic>
        <p:nvPicPr>
          <p:cNvPr id="8" name="Picture 7">
            <a:extLst>
              <a:ext uri="{FF2B5EF4-FFF2-40B4-BE49-F238E27FC236}">
                <a16:creationId xmlns:a16="http://schemas.microsoft.com/office/drawing/2014/main" id="{2F6A8D1B-5491-42CC-82B4-A9D9FBF39C8D}"/>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581192" y="1931442"/>
            <a:ext cx="3525922" cy="2063039"/>
          </a:xfrm>
          <a:prstGeom prst="rect">
            <a:avLst/>
          </a:prstGeom>
        </p:spPr>
      </p:pic>
      <p:sp>
        <p:nvSpPr>
          <p:cNvPr id="9" name="TextBox 8">
            <a:extLst>
              <a:ext uri="{FF2B5EF4-FFF2-40B4-BE49-F238E27FC236}">
                <a16:creationId xmlns:a16="http://schemas.microsoft.com/office/drawing/2014/main" id="{99224283-9771-46A9-A17C-0941427DD90B}"/>
              </a:ext>
            </a:extLst>
          </p:cNvPr>
          <p:cNvSpPr txBox="1"/>
          <p:nvPr/>
        </p:nvSpPr>
        <p:spPr>
          <a:xfrm>
            <a:off x="581192" y="1493061"/>
            <a:ext cx="3525922" cy="369332"/>
          </a:xfrm>
          <a:prstGeom prst="rect">
            <a:avLst/>
          </a:prstGeom>
          <a:noFill/>
        </p:spPr>
        <p:txBody>
          <a:bodyPr wrap="square" rtlCol="0">
            <a:spAutoFit/>
          </a:bodyPr>
          <a:lstStyle/>
          <a:p>
            <a:pPr algn="ctr"/>
            <a:r>
              <a:rPr lang="en-US" dirty="0">
                <a:latin typeface="Acherus Grotesque" panose="02000505000000020004" pitchFamily="50" charset="0"/>
              </a:rPr>
              <a:t>This bed is too hard!</a:t>
            </a:r>
          </a:p>
        </p:txBody>
      </p:sp>
      <p:sp>
        <p:nvSpPr>
          <p:cNvPr id="10" name="TextBox 9">
            <a:extLst>
              <a:ext uri="{FF2B5EF4-FFF2-40B4-BE49-F238E27FC236}">
                <a16:creationId xmlns:a16="http://schemas.microsoft.com/office/drawing/2014/main" id="{41EF5B0B-D1DC-4AB1-A5F6-9BB59E4D3719}"/>
              </a:ext>
            </a:extLst>
          </p:cNvPr>
          <p:cNvSpPr txBox="1"/>
          <p:nvPr/>
        </p:nvSpPr>
        <p:spPr>
          <a:xfrm>
            <a:off x="4274817" y="1493061"/>
            <a:ext cx="3525922" cy="369332"/>
          </a:xfrm>
          <a:prstGeom prst="rect">
            <a:avLst/>
          </a:prstGeom>
          <a:noFill/>
        </p:spPr>
        <p:txBody>
          <a:bodyPr wrap="square" rtlCol="0">
            <a:spAutoFit/>
          </a:bodyPr>
          <a:lstStyle/>
          <a:p>
            <a:pPr algn="ctr"/>
            <a:r>
              <a:rPr lang="en-US" dirty="0">
                <a:latin typeface="Acherus Grotesque" panose="02000505000000020004" pitchFamily="50" charset="0"/>
              </a:rPr>
              <a:t>This bed is too soft!</a:t>
            </a:r>
          </a:p>
        </p:txBody>
      </p:sp>
      <p:sp>
        <p:nvSpPr>
          <p:cNvPr id="11" name="TextBox 10">
            <a:extLst>
              <a:ext uri="{FF2B5EF4-FFF2-40B4-BE49-F238E27FC236}">
                <a16:creationId xmlns:a16="http://schemas.microsoft.com/office/drawing/2014/main" id="{ADE59E43-FE4A-4ABB-9D8D-52A042107D54}"/>
              </a:ext>
            </a:extLst>
          </p:cNvPr>
          <p:cNvSpPr txBox="1"/>
          <p:nvPr/>
        </p:nvSpPr>
        <p:spPr>
          <a:xfrm>
            <a:off x="8305065" y="1493061"/>
            <a:ext cx="3525922" cy="369332"/>
          </a:xfrm>
          <a:prstGeom prst="rect">
            <a:avLst/>
          </a:prstGeom>
          <a:noFill/>
        </p:spPr>
        <p:txBody>
          <a:bodyPr wrap="square" rtlCol="0">
            <a:spAutoFit/>
          </a:bodyPr>
          <a:lstStyle/>
          <a:p>
            <a:pPr algn="ctr"/>
            <a:r>
              <a:rPr lang="en-US" dirty="0">
                <a:latin typeface="Acherus Grotesque" panose="02000505000000020004" pitchFamily="50" charset="0"/>
              </a:rPr>
              <a:t>This bed is just right!</a:t>
            </a:r>
          </a:p>
        </p:txBody>
      </p:sp>
      <p:pic>
        <p:nvPicPr>
          <p:cNvPr id="12" name="Picture 11">
            <a:extLst>
              <a:ext uri="{FF2B5EF4-FFF2-40B4-BE49-F238E27FC236}">
                <a16:creationId xmlns:a16="http://schemas.microsoft.com/office/drawing/2014/main" id="{5E5D0791-BDF5-4C60-A9DE-F0ABA4BD24CA}"/>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723783" y="4152290"/>
            <a:ext cx="2848573" cy="2128117"/>
          </a:xfrm>
          <a:prstGeom prst="rect">
            <a:avLst/>
          </a:prstGeom>
        </p:spPr>
      </p:pic>
      <p:pic>
        <p:nvPicPr>
          <p:cNvPr id="13" name="Picture 12">
            <a:extLst>
              <a:ext uri="{FF2B5EF4-FFF2-40B4-BE49-F238E27FC236}">
                <a16:creationId xmlns:a16="http://schemas.microsoft.com/office/drawing/2014/main" id="{8D458663-36C9-4D71-B683-3FE01A0210D7}"/>
              </a:ext>
            </a:extLst>
          </p:cNvPr>
          <p:cNvPicPr>
            <a:picLocks noChangeAspect="1"/>
          </p:cNvPicPr>
          <p:nvPr/>
        </p:nvPicPr>
        <p:blipFill rotWithShape="1">
          <a:blip r:embed="rId10">
            <a:clrChange>
              <a:clrFrom>
                <a:srgbClr val="FFFFFF"/>
              </a:clrFrom>
              <a:clrTo>
                <a:srgbClr val="FFFFFF">
                  <a:alpha val="0"/>
                </a:srgbClr>
              </a:clrTo>
            </a:clrChange>
          </a:blip>
          <a:srcRect t="1689"/>
          <a:stretch/>
        </p:blipFill>
        <p:spPr>
          <a:xfrm>
            <a:off x="8847420" y="4111267"/>
            <a:ext cx="3106229" cy="2208635"/>
          </a:xfrm>
          <a:prstGeom prst="rect">
            <a:avLst/>
          </a:prstGeom>
        </p:spPr>
      </p:pic>
      <p:pic>
        <p:nvPicPr>
          <p:cNvPr id="14" name="Picture 13">
            <a:extLst>
              <a:ext uri="{FF2B5EF4-FFF2-40B4-BE49-F238E27FC236}">
                <a16:creationId xmlns:a16="http://schemas.microsoft.com/office/drawing/2014/main" id="{85E3145C-C426-4277-B145-F5850F52E0BD}"/>
              </a:ext>
            </a:extLst>
          </p:cNvPr>
          <p:cNvPicPr>
            <a:picLocks noChangeAspect="1"/>
          </p:cNvPicPr>
          <p:nvPr/>
        </p:nvPicPr>
        <p:blipFill rotWithShape="1">
          <a:blip r:embed="rId11">
            <a:clrChange>
              <a:clrFrom>
                <a:srgbClr val="FFFFFF"/>
              </a:clrFrom>
              <a:clrTo>
                <a:srgbClr val="FFFFFF">
                  <a:alpha val="0"/>
                </a:srgbClr>
              </a:clrTo>
            </a:clrChange>
          </a:blip>
          <a:srcRect r="3148"/>
          <a:stretch/>
        </p:blipFill>
        <p:spPr>
          <a:xfrm>
            <a:off x="4775715" y="4074829"/>
            <a:ext cx="2929778" cy="2283037"/>
          </a:xfrm>
          <a:prstGeom prst="rect">
            <a:avLst/>
          </a:prstGeom>
        </p:spPr>
      </p:pic>
    </p:spTree>
    <p:extLst>
      <p:ext uri="{BB962C8B-B14F-4D97-AF65-F5344CB8AC3E}">
        <p14:creationId xmlns:p14="http://schemas.microsoft.com/office/powerpoint/2010/main" val="56529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069C7-F9ED-4F24-8DC9-0D29BA328937}"/>
              </a:ext>
            </a:extLst>
          </p:cNvPr>
          <p:cNvSpPr>
            <a:spLocks noGrp="1"/>
          </p:cNvSpPr>
          <p:nvPr>
            <p:ph type="title"/>
          </p:nvPr>
        </p:nvSpPr>
        <p:spPr>
          <a:xfrm>
            <a:off x="838200" y="365125"/>
            <a:ext cx="10789920" cy="1325563"/>
          </a:xfrm>
        </p:spPr>
        <p:txBody>
          <a:bodyPr/>
          <a:lstStyle/>
          <a:p>
            <a:r>
              <a:rPr lang="en-US" dirty="0"/>
              <a:t>Compare training &amp; test MSE when selecting a model</a:t>
            </a:r>
          </a:p>
        </p:txBody>
      </p:sp>
      <p:sp>
        <p:nvSpPr>
          <p:cNvPr id="3" name="Footer Placeholder 2">
            <a:extLst>
              <a:ext uri="{FF2B5EF4-FFF2-40B4-BE49-F238E27FC236}">
                <a16:creationId xmlns:a16="http://schemas.microsoft.com/office/drawing/2014/main" id="{6FDE3C57-7565-4761-AB1A-D6387DE269DA}"/>
              </a:ext>
            </a:extLst>
          </p:cNvPr>
          <p:cNvSpPr>
            <a:spLocks noGrp="1"/>
          </p:cNvSpPr>
          <p:nvPr>
            <p:ph type="ftr" sz="quarter" idx="11"/>
          </p:nvPr>
        </p:nvSpPr>
        <p:spPr/>
        <p:txBody>
          <a:bodyPr/>
          <a:lstStyle/>
          <a:p>
            <a:r>
              <a:rPr lang="en-US"/>
              <a:t>Introduction to Machine Learning</a:t>
            </a:r>
            <a:endParaRPr lang="en-US" dirty="0"/>
          </a:p>
        </p:txBody>
      </p:sp>
      <p:sp>
        <p:nvSpPr>
          <p:cNvPr id="4" name="Slide Number Placeholder 3">
            <a:extLst>
              <a:ext uri="{FF2B5EF4-FFF2-40B4-BE49-F238E27FC236}">
                <a16:creationId xmlns:a16="http://schemas.microsoft.com/office/drawing/2014/main" id="{753E8908-7397-483F-911E-64B7654FB4D4}"/>
              </a:ext>
            </a:extLst>
          </p:cNvPr>
          <p:cNvSpPr>
            <a:spLocks noGrp="1"/>
          </p:cNvSpPr>
          <p:nvPr>
            <p:ph type="sldNum" sz="quarter" idx="12"/>
          </p:nvPr>
        </p:nvSpPr>
        <p:spPr/>
        <p:txBody>
          <a:bodyPr/>
          <a:lstStyle/>
          <a:p>
            <a:fld id="{8E06CFEE-053A-4A40-A88B-A288F0289482}" type="slidenum">
              <a:rPr lang="en-US" smtClean="0"/>
              <a:t>48</a:t>
            </a:fld>
            <a:endParaRPr lang="en-US"/>
          </a:p>
        </p:txBody>
      </p:sp>
      <p:pic>
        <p:nvPicPr>
          <p:cNvPr id="23" name="Content Placeholder 3">
            <a:extLst>
              <a:ext uri="{FF2B5EF4-FFF2-40B4-BE49-F238E27FC236}">
                <a16:creationId xmlns:a16="http://schemas.microsoft.com/office/drawing/2014/main" id="{F9DD7716-7E3C-4DB7-9961-36FC68F1A604}"/>
              </a:ext>
            </a:extLst>
          </p:cNvPr>
          <p:cNvPicPr>
            <a:picLocks noChangeAspect="1"/>
          </p:cNvPicPr>
          <p:nvPr/>
        </p:nvPicPr>
        <p:blipFill>
          <a:blip r:embed="rId3"/>
          <a:stretch>
            <a:fillRect/>
          </a:stretch>
        </p:blipFill>
        <p:spPr>
          <a:xfrm>
            <a:off x="1921768" y="1606822"/>
            <a:ext cx="8348465" cy="4572000"/>
          </a:xfrm>
          <a:prstGeom prst="rect">
            <a:avLst/>
          </a:prstGeom>
          <a:ln>
            <a:noFill/>
          </a:ln>
        </p:spPr>
      </p:pic>
      <p:sp>
        <p:nvSpPr>
          <p:cNvPr id="25" name="Rectangle 24">
            <a:extLst>
              <a:ext uri="{FF2B5EF4-FFF2-40B4-BE49-F238E27FC236}">
                <a16:creationId xmlns:a16="http://schemas.microsoft.com/office/drawing/2014/main" id="{139834C5-7C13-4062-87A3-310E11AD369D}"/>
              </a:ext>
            </a:extLst>
          </p:cNvPr>
          <p:cNvSpPr/>
          <p:nvPr/>
        </p:nvSpPr>
        <p:spPr>
          <a:xfrm>
            <a:off x="10296736" y="3164250"/>
            <a:ext cx="1828800" cy="1322173"/>
          </a:xfrm>
          <a:prstGeom prst="rect">
            <a:avLst/>
          </a:prstGeom>
          <a:noFill/>
          <a:ln w="2857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latin typeface="Acherus Grotesque" panose="02000505000000020004" pitchFamily="50" charset="0"/>
              </a:rPr>
              <a:t>minimum possible Test MSE,</a:t>
            </a:r>
          </a:p>
          <a:p>
            <a:pPr algn="ctr"/>
            <a:r>
              <a:rPr lang="en-US" sz="1400" dirty="0" err="1">
                <a:solidFill>
                  <a:schemeClr val="tx2"/>
                </a:solidFill>
                <a:latin typeface="Acherus Grotesque" panose="02000505000000020004" pitchFamily="50" charset="0"/>
              </a:rPr>
              <a:t>Var</a:t>
            </a:r>
            <a:r>
              <a:rPr lang="en-US" sz="1400" dirty="0">
                <a:solidFill>
                  <a:schemeClr val="tx2"/>
                </a:solidFill>
                <a:latin typeface="Acherus Grotesque" panose="02000505000000020004" pitchFamily="50" charset="0"/>
              </a:rPr>
              <a:t>(</a:t>
            </a:r>
            <a:r>
              <a:rPr lang="el-GR" sz="1400" dirty="0">
                <a:solidFill>
                  <a:schemeClr val="tx2"/>
                </a:solidFill>
                <a:latin typeface="Acherus Grotesque" panose="02000505000000020004" pitchFamily="50" charset="0"/>
              </a:rPr>
              <a:t>ε</a:t>
            </a:r>
            <a:r>
              <a:rPr lang="en-US" sz="1400" dirty="0">
                <a:solidFill>
                  <a:schemeClr val="tx2"/>
                </a:solidFill>
                <a:latin typeface="Acherus Grotesque" panose="02000505000000020004" pitchFamily="50" charset="0"/>
              </a:rPr>
              <a:t>),</a:t>
            </a:r>
          </a:p>
          <a:p>
            <a:pPr algn="ctr"/>
            <a:r>
              <a:rPr lang="en-US" sz="1400" dirty="0">
                <a:solidFill>
                  <a:schemeClr val="tx2"/>
                </a:solidFill>
                <a:latin typeface="Acherus Grotesque" panose="02000505000000020004" pitchFamily="50" charset="0"/>
              </a:rPr>
              <a:t>irreducible error</a:t>
            </a:r>
          </a:p>
        </p:txBody>
      </p:sp>
      <p:cxnSp>
        <p:nvCxnSpPr>
          <p:cNvPr id="28" name="Straight Arrow Connector 27">
            <a:extLst>
              <a:ext uri="{FF2B5EF4-FFF2-40B4-BE49-F238E27FC236}">
                <a16:creationId xmlns:a16="http://schemas.microsoft.com/office/drawing/2014/main" id="{A92297F1-D3CA-44BE-9A6E-368B47246F02}"/>
              </a:ext>
            </a:extLst>
          </p:cNvPr>
          <p:cNvCxnSpPr>
            <a:cxnSpLocks noChangeAspect="1"/>
          </p:cNvCxnSpPr>
          <p:nvPr/>
        </p:nvCxnSpPr>
        <p:spPr>
          <a:xfrm rot="8100000">
            <a:off x="7570642" y="2696845"/>
            <a:ext cx="2286000" cy="2286000"/>
          </a:xfrm>
          <a:prstGeom prst="straightConnector1">
            <a:avLst/>
          </a:prstGeom>
          <a:ln w="28575">
            <a:solidFill>
              <a:schemeClr val="tx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288A7E8-7800-41D7-9472-D1DA51BB5CAE}"/>
              </a:ext>
            </a:extLst>
          </p:cNvPr>
          <p:cNvSpPr txBox="1"/>
          <p:nvPr/>
        </p:nvSpPr>
        <p:spPr>
          <a:xfrm>
            <a:off x="7500730" y="5645425"/>
            <a:ext cx="2301015" cy="369332"/>
          </a:xfrm>
          <a:prstGeom prst="rect">
            <a:avLst/>
          </a:prstGeom>
          <a:noFill/>
        </p:spPr>
        <p:txBody>
          <a:bodyPr wrap="none" rtlCol="0">
            <a:spAutoFit/>
          </a:bodyPr>
          <a:lstStyle/>
          <a:p>
            <a:pPr algn="ctr"/>
            <a:r>
              <a:rPr lang="en-US" dirty="0">
                <a:solidFill>
                  <a:schemeClr val="tx1">
                    <a:lumMod val="65000"/>
                    <a:lumOff val="35000"/>
                  </a:schemeClr>
                </a:solidFill>
              </a:rPr>
              <a:t>number of parameters</a:t>
            </a:r>
          </a:p>
        </p:txBody>
      </p:sp>
      <p:cxnSp>
        <p:nvCxnSpPr>
          <p:cNvPr id="31" name="Straight Arrow Connector 30">
            <a:extLst>
              <a:ext uri="{FF2B5EF4-FFF2-40B4-BE49-F238E27FC236}">
                <a16:creationId xmlns:a16="http://schemas.microsoft.com/office/drawing/2014/main" id="{2558AB7F-601A-4F02-BC1D-43C060942357}"/>
              </a:ext>
            </a:extLst>
          </p:cNvPr>
          <p:cNvCxnSpPr>
            <a:cxnSpLocks noChangeAspect="1"/>
          </p:cNvCxnSpPr>
          <p:nvPr/>
        </p:nvCxnSpPr>
        <p:spPr>
          <a:xfrm rot="-2700000">
            <a:off x="7710775" y="5130114"/>
            <a:ext cx="2103120" cy="2103120"/>
          </a:xfrm>
          <a:prstGeom prst="straightConnector1">
            <a:avLst/>
          </a:prstGeom>
          <a:ln w="28575">
            <a:solidFill>
              <a:schemeClr val="tx1">
                <a:lumMod val="65000"/>
                <a:lumOff val="3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3" name="Rectangular Callout 15">
            <a:extLst>
              <a:ext uri="{FF2B5EF4-FFF2-40B4-BE49-F238E27FC236}">
                <a16:creationId xmlns:a16="http://schemas.microsoft.com/office/drawing/2014/main" id="{0BD2BA99-12BF-4E5C-B74D-0C4BD7E39C8B}"/>
              </a:ext>
            </a:extLst>
          </p:cNvPr>
          <p:cNvSpPr/>
          <p:nvPr/>
        </p:nvSpPr>
        <p:spPr>
          <a:xfrm>
            <a:off x="10417314" y="1255568"/>
            <a:ext cx="1554480" cy="612648"/>
          </a:xfrm>
          <a:prstGeom prst="wedgeRectCallout">
            <a:avLst>
              <a:gd name="adj1" fmla="val -74762"/>
              <a:gd name="adj2" fmla="val 13942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cherus Grotesque" panose="02000505000000020004" pitchFamily="50" charset="0"/>
              </a:rPr>
              <a:t>Test MSE</a:t>
            </a:r>
          </a:p>
        </p:txBody>
      </p:sp>
      <p:sp>
        <p:nvSpPr>
          <p:cNvPr id="34" name="Rectangular Callout 9">
            <a:extLst>
              <a:ext uri="{FF2B5EF4-FFF2-40B4-BE49-F238E27FC236}">
                <a16:creationId xmlns:a16="http://schemas.microsoft.com/office/drawing/2014/main" id="{1FA9CC41-C981-4CB6-AC1C-EDD29C4B03AB}"/>
              </a:ext>
            </a:extLst>
          </p:cNvPr>
          <p:cNvSpPr/>
          <p:nvPr/>
        </p:nvSpPr>
        <p:spPr>
          <a:xfrm>
            <a:off x="10418425" y="5231364"/>
            <a:ext cx="1554480" cy="612648"/>
          </a:xfrm>
          <a:prstGeom prst="wedgeRectCallout">
            <a:avLst>
              <a:gd name="adj1" fmla="val -72065"/>
              <a:gd name="adj2" fmla="val -103012"/>
            </a:avLst>
          </a:prstGeom>
          <a:solidFill>
            <a:schemeClr val="tx2"/>
          </a:solidFill>
          <a:ln>
            <a:solidFill>
              <a:schemeClr val="tx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solidFill>
                  <a:schemeClr val="bg1"/>
                </a:solidFill>
                <a:latin typeface="Acherus Grotesque" panose="02000505000000020004" pitchFamily="50" charset="0"/>
              </a:rPr>
              <a:t>Average Training MSE</a:t>
            </a:r>
          </a:p>
        </p:txBody>
      </p:sp>
      <p:sp>
        <p:nvSpPr>
          <p:cNvPr id="35" name="Rectangular Callout 4">
            <a:extLst>
              <a:ext uri="{FF2B5EF4-FFF2-40B4-BE49-F238E27FC236}">
                <a16:creationId xmlns:a16="http://schemas.microsoft.com/office/drawing/2014/main" id="{DF559858-A1C3-42B6-93B0-65DB9AFB711B}"/>
              </a:ext>
            </a:extLst>
          </p:cNvPr>
          <p:cNvSpPr/>
          <p:nvPr/>
        </p:nvSpPr>
        <p:spPr>
          <a:xfrm>
            <a:off x="3566328" y="4486423"/>
            <a:ext cx="1386672" cy="612648"/>
          </a:xfrm>
          <a:prstGeom prst="wedgeRectCallout">
            <a:avLst>
              <a:gd name="adj1" fmla="val 100449"/>
              <a:gd name="adj2" fmla="val -172165"/>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bg1"/>
                </a:solidFill>
                <a:latin typeface="Acherus Grotesque" panose="02000505000000020004" pitchFamily="50" charset="0"/>
              </a:rPr>
              <a:t>True Model</a:t>
            </a:r>
          </a:p>
        </p:txBody>
      </p:sp>
      <p:sp>
        <p:nvSpPr>
          <p:cNvPr id="36" name="Rectangular Callout 4">
            <a:extLst>
              <a:ext uri="{FF2B5EF4-FFF2-40B4-BE49-F238E27FC236}">
                <a16:creationId xmlns:a16="http://schemas.microsoft.com/office/drawing/2014/main" id="{2B9A8536-1125-4C84-9EA6-89CBE465AC90}"/>
              </a:ext>
            </a:extLst>
          </p:cNvPr>
          <p:cNvSpPr/>
          <p:nvPr/>
        </p:nvSpPr>
        <p:spPr>
          <a:xfrm>
            <a:off x="2863562" y="1606822"/>
            <a:ext cx="1645920" cy="731520"/>
          </a:xfrm>
          <a:prstGeom prst="wedgeRectCallout">
            <a:avLst>
              <a:gd name="adj1" fmla="val 114304"/>
              <a:gd name="adj2" fmla="val 103706"/>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cherus Grotesque" panose="02000505000000020004" pitchFamily="50" charset="0"/>
              </a:rPr>
              <a:t>Linear regression – not flexible</a:t>
            </a:r>
          </a:p>
        </p:txBody>
      </p:sp>
      <p:sp>
        <p:nvSpPr>
          <p:cNvPr id="32" name="Oval 31">
            <a:extLst>
              <a:ext uri="{FF2B5EF4-FFF2-40B4-BE49-F238E27FC236}">
                <a16:creationId xmlns:a16="http://schemas.microsoft.com/office/drawing/2014/main" id="{C61DF197-28E3-450E-982E-4742A15ECB9C}"/>
              </a:ext>
            </a:extLst>
          </p:cNvPr>
          <p:cNvSpPr/>
          <p:nvPr/>
        </p:nvSpPr>
        <p:spPr>
          <a:xfrm>
            <a:off x="7046604" y="2116138"/>
            <a:ext cx="457200" cy="45720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69F2173A-C8E7-40C5-961F-C822376C508A}"/>
              </a:ext>
            </a:extLst>
          </p:cNvPr>
          <p:cNvSpPr/>
          <p:nvPr/>
        </p:nvSpPr>
        <p:spPr>
          <a:xfrm>
            <a:off x="7046604" y="2631355"/>
            <a:ext cx="457200" cy="45720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ular Callout 7">
            <a:extLst>
              <a:ext uri="{FF2B5EF4-FFF2-40B4-BE49-F238E27FC236}">
                <a16:creationId xmlns:a16="http://schemas.microsoft.com/office/drawing/2014/main" id="{7C369AC7-6928-4E22-99F1-7911FF85BA2B}"/>
              </a:ext>
            </a:extLst>
          </p:cNvPr>
          <p:cNvSpPr/>
          <p:nvPr/>
        </p:nvSpPr>
        <p:spPr>
          <a:xfrm>
            <a:off x="673782" y="3291999"/>
            <a:ext cx="1737360" cy="731520"/>
          </a:xfrm>
          <a:prstGeom prst="wedgeRectCallout">
            <a:avLst>
              <a:gd name="adj1" fmla="val 191062"/>
              <a:gd name="adj2" fmla="val -99441"/>
            </a:avLst>
          </a:prstGeom>
          <a:solidFill>
            <a:srgbClr val="00B0F0"/>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cherus Grotesque" panose="02000505000000020004" pitchFamily="50" charset="0"/>
              </a:rPr>
              <a:t>Smoothing spline – flexible balance</a:t>
            </a:r>
          </a:p>
        </p:txBody>
      </p:sp>
      <p:sp>
        <p:nvSpPr>
          <p:cNvPr id="40" name="Oval 39">
            <a:extLst>
              <a:ext uri="{FF2B5EF4-FFF2-40B4-BE49-F238E27FC236}">
                <a16:creationId xmlns:a16="http://schemas.microsoft.com/office/drawing/2014/main" id="{C1AB33DC-443F-47B7-860A-402D69733058}"/>
              </a:ext>
            </a:extLst>
          </p:cNvPr>
          <p:cNvSpPr/>
          <p:nvPr/>
        </p:nvSpPr>
        <p:spPr>
          <a:xfrm>
            <a:off x="8020639" y="3371132"/>
            <a:ext cx="457200" cy="4572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2280F37E-CBEF-4653-9312-CED94B1131A1}"/>
              </a:ext>
            </a:extLst>
          </p:cNvPr>
          <p:cNvSpPr/>
          <p:nvPr/>
        </p:nvSpPr>
        <p:spPr>
          <a:xfrm>
            <a:off x="8020639" y="3886349"/>
            <a:ext cx="457200" cy="4572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ular Callout 5">
            <a:extLst>
              <a:ext uri="{FF2B5EF4-FFF2-40B4-BE49-F238E27FC236}">
                <a16:creationId xmlns:a16="http://schemas.microsoft.com/office/drawing/2014/main" id="{953EE11B-EC4B-44A1-AFD7-57D2A3A3D7BF}"/>
              </a:ext>
            </a:extLst>
          </p:cNvPr>
          <p:cNvSpPr/>
          <p:nvPr/>
        </p:nvSpPr>
        <p:spPr>
          <a:xfrm>
            <a:off x="670181" y="1991275"/>
            <a:ext cx="1645920" cy="731520"/>
          </a:xfrm>
          <a:prstGeom prst="wedgeRectCallout">
            <a:avLst>
              <a:gd name="adj1" fmla="val 182628"/>
              <a:gd name="adj2" fmla="val 6285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cherus Grotesque" panose="02000505000000020004" pitchFamily="50" charset="0"/>
              </a:rPr>
              <a:t>Smoothing spline – most flexible</a:t>
            </a:r>
          </a:p>
        </p:txBody>
      </p:sp>
      <p:sp>
        <p:nvSpPr>
          <p:cNvPr id="43" name="Oval 42">
            <a:extLst>
              <a:ext uri="{FF2B5EF4-FFF2-40B4-BE49-F238E27FC236}">
                <a16:creationId xmlns:a16="http://schemas.microsoft.com/office/drawing/2014/main" id="{76C031C1-605D-463C-BF08-B3284E026C26}"/>
              </a:ext>
            </a:extLst>
          </p:cNvPr>
          <p:cNvSpPr/>
          <p:nvPr/>
        </p:nvSpPr>
        <p:spPr>
          <a:xfrm>
            <a:off x="9477244" y="2878074"/>
            <a:ext cx="457200" cy="45720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2F36781E-A38F-4FCF-9E64-B19395E9D429}"/>
              </a:ext>
            </a:extLst>
          </p:cNvPr>
          <p:cNvSpPr/>
          <p:nvPr/>
        </p:nvSpPr>
        <p:spPr>
          <a:xfrm>
            <a:off x="9477244" y="4400456"/>
            <a:ext cx="457200" cy="45720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289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5">
                                            <p:txEl>
                                              <p:pRg st="0" end="0"/>
                                            </p:txEl>
                                          </p:spTgt>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5">
                                            <p:bg/>
                                          </p:spTgt>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36"/>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32"/>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38"/>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4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43"/>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44"/>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uiExpand="1" build="allAtOnce" animBg="1"/>
      <p:bldP spid="35" grpId="1" uiExpand="1" build="allAtOnce" animBg="1"/>
      <p:bldP spid="36" grpId="0" animBg="1"/>
      <p:bldP spid="36" grpId="1" animBg="1"/>
      <p:bldP spid="32" grpId="0" animBg="1"/>
      <p:bldP spid="32" grpId="1" animBg="1"/>
      <p:bldP spid="38" grpId="0" animBg="1"/>
      <p:bldP spid="38" grpId="1" animBg="1"/>
      <p:bldP spid="39" grpId="0" animBg="1"/>
      <p:bldP spid="40" grpId="0" animBg="1"/>
      <p:bldP spid="41" grpId="0" animBg="1"/>
      <p:bldP spid="42" grpId="0" animBg="1"/>
      <p:bldP spid="42" grpId="1" animBg="1"/>
      <p:bldP spid="43" grpId="0" animBg="1"/>
      <p:bldP spid="43" grpId="1" animBg="1"/>
      <p:bldP spid="44" grpId="0" animBg="1"/>
      <p:bldP spid="44"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59208-5A38-44E4-9796-410AAE6943E4}"/>
              </a:ext>
            </a:extLst>
          </p:cNvPr>
          <p:cNvSpPr>
            <a:spLocks noGrp="1"/>
          </p:cNvSpPr>
          <p:nvPr>
            <p:ph type="title"/>
          </p:nvPr>
        </p:nvSpPr>
        <p:spPr/>
        <p:txBody>
          <a:bodyPr/>
          <a:lstStyle/>
          <a:p>
            <a:r>
              <a:rPr lang="en-US" dirty="0"/>
              <a:t>When selecting a model, keep in mind the bias-variance tradeoff</a:t>
            </a:r>
          </a:p>
        </p:txBody>
      </p:sp>
      <p:sp>
        <p:nvSpPr>
          <p:cNvPr id="3" name="Content Placeholder 2">
            <a:extLst>
              <a:ext uri="{FF2B5EF4-FFF2-40B4-BE49-F238E27FC236}">
                <a16:creationId xmlns:a16="http://schemas.microsoft.com/office/drawing/2014/main" id="{3ECE0989-387E-4C0A-A335-9E4F0A25408A}"/>
              </a:ext>
            </a:extLst>
          </p:cNvPr>
          <p:cNvSpPr>
            <a:spLocks noGrp="1"/>
          </p:cNvSpPr>
          <p:nvPr>
            <p:ph sz="half" idx="1"/>
          </p:nvPr>
        </p:nvSpPr>
        <p:spPr/>
        <p:txBody>
          <a:bodyPr>
            <a:normAutofit fontScale="92500" lnSpcReduction="10000"/>
          </a:bodyPr>
          <a:lstStyle/>
          <a:p>
            <a:r>
              <a:rPr lang="en-US" b="1" dirty="0">
                <a:solidFill>
                  <a:schemeClr val="accent1"/>
                </a:solidFill>
              </a:rPr>
              <a:t>Bias</a:t>
            </a:r>
            <a:r>
              <a:rPr lang="en-US" dirty="0"/>
              <a:t> is the difference between the predicted value and the expected value(distance of the blue points to the center)</a:t>
            </a:r>
          </a:p>
          <a:p>
            <a:r>
              <a:rPr lang="en-US" b="1" dirty="0">
                <a:solidFill>
                  <a:schemeClr val="accent1"/>
                </a:solidFill>
              </a:rPr>
              <a:t>Variance</a:t>
            </a:r>
            <a:r>
              <a:rPr lang="en-US" dirty="0"/>
              <a:t> is the variability of model prediction for a given data point(a measure of scatter of the blue points)</a:t>
            </a:r>
          </a:p>
          <a:p>
            <a:r>
              <a:rPr lang="en-US" dirty="0"/>
              <a:t>High-variance methods are at risk of overfitting. In contrast, high bias methods typically produce simpler models that may fail to capture important regularities in the data</a:t>
            </a:r>
          </a:p>
        </p:txBody>
      </p:sp>
      <p:sp>
        <p:nvSpPr>
          <p:cNvPr id="5" name="Footer Placeholder 4">
            <a:extLst>
              <a:ext uri="{FF2B5EF4-FFF2-40B4-BE49-F238E27FC236}">
                <a16:creationId xmlns:a16="http://schemas.microsoft.com/office/drawing/2014/main" id="{4CC98D7F-3B1B-46B4-92FE-899C173976EC}"/>
              </a:ext>
            </a:extLst>
          </p:cNvPr>
          <p:cNvSpPr>
            <a:spLocks noGrp="1"/>
          </p:cNvSpPr>
          <p:nvPr>
            <p:ph type="ftr" sz="quarter" idx="11"/>
          </p:nvPr>
        </p:nvSpPr>
        <p:spPr/>
        <p:txBody>
          <a:bodyPr/>
          <a:lstStyle/>
          <a:p>
            <a:r>
              <a:rPr lang="en-US"/>
              <a:t>Introduction to Machine Learning</a:t>
            </a:r>
            <a:endParaRPr lang="en-US" dirty="0"/>
          </a:p>
        </p:txBody>
      </p:sp>
      <p:sp>
        <p:nvSpPr>
          <p:cNvPr id="6" name="Slide Number Placeholder 5">
            <a:extLst>
              <a:ext uri="{FF2B5EF4-FFF2-40B4-BE49-F238E27FC236}">
                <a16:creationId xmlns:a16="http://schemas.microsoft.com/office/drawing/2014/main" id="{D101A88E-2CE9-4612-9836-2C7516836553}"/>
              </a:ext>
            </a:extLst>
          </p:cNvPr>
          <p:cNvSpPr>
            <a:spLocks noGrp="1"/>
          </p:cNvSpPr>
          <p:nvPr>
            <p:ph type="sldNum" sz="quarter" idx="12"/>
          </p:nvPr>
        </p:nvSpPr>
        <p:spPr/>
        <p:txBody>
          <a:bodyPr/>
          <a:lstStyle/>
          <a:p>
            <a:fld id="{8E06CFEE-053A-4A40-A88B-A288F0289482}" type="slidenum">
              <a:rPr lang="en-US" smtClean="0"/>
              <a:t>49</a:t>
            </a:fld>
            <a:endParaRPr lang="en-US"/>
          </a:p>
        </p:txBody>
      </p:sp>
      <p:pic>
        <p:nvPicPr>
          <p:cNvPr id="7" name="Google Shape;669;p24">
            <a:extLst>
              <a:ext uri="{FF2B5EF4-FFF2-40B4-BE49-F238E27FC236}">
                <a16:creationId xmlns:a16="http://schemas.microsoft.com/office/drawing/2014/main" id="{B85CA175-8F82-481D-97CA-B743A96732D2}"/>
              </a:ext>
            </a:extLst>
          </p:cNvPr>
          <p:cNvPicPr preferRelativeResize="0">
            <a:picLocks noGrp="1"/>
          </p:cNvPicPr>
          <p:nvPr>
            <p:ph sz="half" idx="2"/>
          </p:nvPr>
        </p:nvPicPr>
        <p:blipFill rotWithShape="1">
          <a:blip r:embed="rId3">
            <a:alphaModFix/>
          </a:blip>
          <a:srcRect/>
          <a:stretch/>
        </p:blipFill>
        <p:spPr>
          <a:xfrm>
            <a:off x="6272263" y="1825625"/>
            <a:ext cx="4981473" cy="4351338"/>
          </a:xfrm>
          <a:prstGeom prst="rect">
            <a:avLst/>
          </a:prstGeom>
          <a:noFill/>
          <a:ln>
            <a:noFill/>
          </a:ln>
        </p:spPr>
      </p:pic>
    </p:spTree>
    <p:extLst>
      <p:ext uri="{BB962C8B-B14F-4D97-AF65-F5344CB8AC3E}">
        <p14:creationId xmlns:p14="http://schemas.microsoft.com/office/powerpoint/2010/main" val="1087810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E352C-A217-4812-ABE1-AB0FEF9B36BC}"/>
              </a:ext>
            </a:extLst>
          </p:cNvPr>
          <p:cNvSpPr>
            <a:spLocks noGrp="1"/>
          </p:cNvSpPr>
          <p:nvPr>
            <p:ph type="title"/>
          </p:nvPr>
        </p:nvSpPr>
        <p:spPr/>
        <p:txBody>
          <a:bodyPr/>
          <a:lstStyle/>
          <a:p>
            <a:r>
              <a:rPr lang="en-US" dirty="0"/>
              <a:t>Course logistics</a:t>
            </a:r>
          </a:p>
        </p:txBody>
      </p:sp>
      <p:sp>
        <p:nvSpPr>
          <p:cNvPr id="4" name="Footer Placeholder 3">
            <a:extLst>
              <a:ext uri="{FF2B5EF4-FFF2-40B4-BE49-F238E27FC236}">
                <a16:creationId xmlns:a16="http://schemas.microsoft.com/office/drawing/2014/main" id="{7EFA8659-0D7E-4C3D-A053-0A6319143E79}"/>
              </a:ext>
            </a:extLst>
          </p:cNvPr>
          <p:cNvSpPr>
            <a:spLocks noGrp="1"/>
          </p:cNvSpPr>
          <p:nvPr>
            <p:ph type="ftr" sz="quarter" idx="11"/>
          </p:nvPr>
        </p:nvSpPr>
        <p:spPr/>
        <p:txBody>
          <a:bodyPr/>
          <a:lstStyle/>
          <a:p>
            <a:r>
              <a:rPr lang="en-US"/>
              <a:t>Introduction to Machine Learning</a:t>
            </a:r>
            <a:endParaRPr lang="en-US" dirty="0"/>
          </a:p>
        </p:txBody>
      </p:sp>
      <p:sp>
        <p:nvSpPr>
          <p:cNvPr id="5" name="Slide Number Placeholder 4">
            <a:extLst>
              <a:ext uri="{FF2B5EF4-FFF2-40B4-BE49-F238E27FC236}">
                <a16:creationId xmlns:a16="http://schemas.microsoft.com/office/drawing/2014/main" id="{2560F4A7-D330-471C-98F7-E669C89BBA70}"/>
              </a:ext>
            </a:extLst>
          </p:cNvPr>
          <p:cNvSpPr>
            <a:spLocks noGrp="1"/>
          </p:cNvSpPr>
          <p:nvPr>
            <p:ph type="sldNum" sz="quarter" idx="12"/>
          </p:nvPr>
        </p:nvSpPr>
        <p:spPr/>
        <p:txBody>
          <a:bodyPr/>
          <a:lstStyle/>
          <a:p>
            <a:fld id="{8E06CFEE-053A-4A40-A88B-A288F0289482}" type="slidenum">
              <a:rPr lang="en-US" smtClean="0"/>
              <a:t>5</a:t>
            </a:fld>
            <a:endParaRPr lang="en-US"/>
          </a:p>
        </p:txBody>
      </p:sp>
      <p:graphicFrame>
        <p:nvGraphicFramePr>
          <p:cNvPr id="9" name="Table 9">
            <a:extLst>
              <a:ext uri="{FF2B5EF4-FFF2-40B4-BE49-F238E27FC236}">
                <a16:creationId xmlns:a16="http://schemas.microsoft.com/office/drawing/2014/main" id="{6240CBC4-6E8B-4034-872D-CF2A67AE6516}"/>
              </a:ext>
            </a:extLst>
          </p:cNvPr>
          <p:cNvGraphicFramePr>
            <a:graphicFrameLocks noGrp="1"/>
          </p:cNvGraphicFramePr>
          <p:nvPr>
            <p:ph idx="1"/>
            <p:extLst>
              <p:ext uri="{D42A27DB-BD31-4B8C-83A1-F6EECF244321}">
                <p14:modId xmlns:p14="http://schemas.microsoft.com/office/powerpoint/2010/main" val="530398421"/>
              </p:ext>
            </p:extLst>
          </p:nvPr>
        </p:nvGraphicFramePr>
        <p:xfrm>
          <a:off x="838200" y="1825625"/>
          <a:ext cx="10515597" cy="3657599"/>
        </p:xfrm>
        <a:graphic>
          <a:graphicData uri="http://schemas.openxmlformats.org/drawingml/2006/table">
            <a:tbl>
              <a:tblPr firstRow="1" lastRow="1" bandRow="1">
                <a:tableStyleId>{5C22544A-7EE6-4342-B048-85BDC9FD1C3A}</a:tableStyleId>
              </a:tblPr>
              <a:tblGrid>
                <a:gridCol w="3505199">
                  <a:extLst>
                    <a:ext uri="{9D8B030D-6E8A-4147-A177-3AD203B41FA5}">
                      <a16:colId xmlns:a16="http://schemas.microsoft.com/office/drawing/2014/main" val="2024218655"/>
                    </a:ext>
                  </a:extLst>
                </a:gridCol>
                <a:gridCol w="3505199">
                  <a:extLst>
                    <a:ext uri="{9D8B030D-6E8A-4147-A177-3AD203B41FA5}">
                      <a16:colId xmlns:a16="http://schemas.microsoft.com/office/drawing/2014/main" val="1396204436"/>
                    </a:ext>
                  </a:extLst>
                </a:gridCol>
                <a:gridCol w="3505199">
                  <a:extLst>
                    <a:ext uri="{9D8B030D-6E8A-4147-A177-3AD203B41FA5}">
                      <a16:colId xmlns:a16="http://schemas.microsoft.com/office/drawing/2014/main" val="1802684804"/>
                    </a:ext>
                  </a:extLst>
                </a:gridCol>
              </a:tblGrid>
              <a:tr h="649480">
                <a:tc gridSpan="3">
                  <a:txBody>
                    <a:bodyPr/>
                    <a:lstStyle/>
                    <a:p>
                      <a:pPr algn="ctr"/>
                      <a:r>
                        <a:rPr lang="en-US" sz="3200" dirty="0">
                          <a:latin typeface="Acherus Grotesque" panose="02000505000000020004" pitchFamily="50" charset="0"/>
                        </a:rPr>
                        <a:t>Introduction to Machine Learning</a:t>
                      </a:r>
                    </a:p>
                  </a:txBody>
                  <a:tcPr/>
                </a:tc>
                <a:tc hMerge="1">
                  <a:txBody>
                    <a:bodyPr/>
                    <a:lstStyle/>
                    <a:p>
                      <a:endParaRPr lang="en-US" dirty="0">
                        <a:latin typeface="Acherus Grotesque" panose="02000505000000020004" pitchFamily="50" charset="0"/>
                      </a:endParaRPr>
                    </a:p>
                  </a:txBody>
                  <a:tcPr/>
                </a:tc>
                <a:tc hMerge="1">
                  <a:txBody>
                    <a:bodyPr/>
                    <a:lstStyle/>
                    <a:p>
                      <a:endParaRPr lang="en-US" dirty="0">
                        <a:latin typeface="Acherus Grotesque" panose="02000505000000020004" pitchFamily="50" charset="0"/>
                      </a:endParaRPr>
                    </a:p>
                  </a:txBody>
                  <a:tcPr/>
                </a:tc>
                <a:extLst>
                  <a:ext uri="{0D108BD9-81ED-4DB2-BD59-A6C34878D82A}">
                    <a16:rowId xmlns:a16="http://schemas.microsoft.com/office/drawing/2014/main" val="3944809087"/>
                  </a:ext>
                </a:extLst>
              </a:tr>
              <a:tr h="2563738">
                <a:tc>
                  <a:txBody>
                    <a:bodyPr/>
                    <a:lstStyle/>
                    <a:p>
                      <a:r>
                        <a:rPr lang="en-US" sz="2400" b="1" dirty="0">
                          <a:latin typeface="Acherus Grotesque" panose="02000505000000020004" pitchFamily="50" charset="0"/>
                        </a:rPr>
                        <a:t>Day 1</a:t>
                      </a:r>
                    </a:p>
                    <a:p>
                      <a:pPr marL="285750" indent="-285750">
                        <a:buFont typeface="Arial" panose="020B0604020202020204" pitchFamily="34" charset="0"/>
                        <a:buChar char="•"/>
                      </a:pPr>
                      <a:r>
                        <a:rPr lang="en-US" sz="2000" dirty="0">
                          <a:latin typeface="Acherus Grotesque" panose="02000505000000020004" pitchFamily="50" charset="0"/>
                        </a:rPr>
                        <a:t>Introduction to Machine Learning</a:t>
                      </a:r>
                    </a:p>
                    <a:p>
                      <a:pPr marL="285750" indent="-285750">
                        <a:buFont typeface="Arial" panose="020B0604020202020204" pitchFamily="34" charset="0"/>
                        <a:buChar char="•"/>
                      </a:pPr>
                      <a:r>
                        <a:rPr lang="en-US" sz="2000" dirty="0">
                          <a:latin typeface="Acherus Grotesque" panose="02000505000000020004" pitchFamily="50" charset="0"/>
                        </a:rPr>
                        <a:t>Resampling Methods</a:t>
                      </a:r>
                    </a:p>
                    <a:p>
                      <a:pPr marL="285750" indent="-285750">
                        <a:buFont typeface="Arial" panose="020B0604020202020204" pitchFamily="34" charset="0"/>
                        <a:buChar char="•"/>
                      </a:pPr>
                      <a:r>
                        <a:rPr lang="en-US" sz="2000" dirty="0">
                          <a:latin typeface="Acherus Grotesque" panose="02000505000000020004" pitchFamily="50" charset="0"/>
                        </a:rPr>
                        <a:t>Linear Model Improvements</a:t>
                      </a:r>
                    </a:p>
                    <a:p>
                      <a:pPr marL="285750" indent="-285750">
                        <a:buFont typeface="Arial" panose="020B0604020202020204" pitchFamily="34" charset="0"/>
                        <a:buChar char="•"/>
                      </a:pPr>
                      <a:r>
                        <a:rPr lang="en-US" sz="2000" dirty="0">
                          <a:latin typeface="Acherus Grotesque" panose="02000505000000020004" pitchFamily="50" charset="0"/>
                        </a:rPr>
                        <a:t>Nonlinear Models</a:t>
                      </a:r>
                    </a:p>
                  </a:txBody>
                  <a:tcPr/>
                </a:tc>
                <a:tc>
                  <a:txBody>
                    <a:bodyPr/>
                    <a:lstStyle/>
                    <a:p>
                      <a:r>
                        <a:rPr lang="en-US" sz="2400" b="1" dirty="0">
                          <a:latin typeface="Acherus Grotesque" panose="02000505000000020004" pitchFamily="50" charset="0"/>
                        </a:rPr>
                        <a:t>Day 2</a:t>
                      </a:r>
                    </a:p>
                    <a:p>
                      <a:pPr marL="285750" indent="-285750">
                        <a:buFont typeface="Arial" panose="020B0604020202020204" pitchFamily="34" charset="0"/>
                        <a:buChar char="•"/>
                      </a:pPr>
                      <a:r>
                        <a:rPr lang="en-US" sz="2000" dirty="0">
                          <a:latin typeface="Acherus Grotesque" panose="02000505000000020004" pitchFamily="50" charset="0"/>
                        </a:rPr>
                        <a:t>Classification Methods</a:t>
                      </a:r>
                    </a:p>
                    <a:p>
                      <a:pPr marL="285750" indent="-285750">
                        <a:buFont typeface="Arial" panose="020B0604020202020204" pitchFamily="34" charset="0"/>
                        <a:buChar char="•"/>
                      </a:pPr>
                      <a:r>
                        <a:rPr lang="en-US" sz="2000" dirty="0">
                          <a:latin typeface="Acherus Grotesque" panose="02000505000000020004" pitchFamily="50" charset="0"/>
                        </a:rPr>
                        <a:t>Tree-Based Methods</a:t>
                      </a:r>
                    </a:p>
                    <a:p>
                      <a:pPr marL="285750" indent="-285750">
                        <a:buFont typeface="Arial" panose="020B0604020202020204" pitchFamily="34" charset="0"/>
                        <a:buChar char="•"/>
                      </a:pPr>
                      <a:r>
                        <a:rPr lang="en-US" sz="2000" dirty="0">
                          <a:latin typeface="Acherus Grotesque" panose="02000505000000020004" pitchFamily="50" charset="0"/>
                        </a:rPr>
                        <a:t>Support Vector Machines</a:t>
                      </a:r>
                    </a:p>
                    <a:p>
                      <a:pPr marL="285750" indent="-285750">
                        <a:buFont typeface="Arial" panose="020B0604020202020204" pitchFamily="34" charset="0"/>
                        <a:buChar char="•"/>
                      </a:pPr>
                      <a:endParaRPr lang="en-US" sz="2000" dirty="0">
                        <a:latin typeface="Acherus Grotesque" panose="02000505000000020004" pitchFamily="50" charset="0"/>
                      </a:endParaRPr>
                    </a:p>
                  </a:txBody>
                  <a:tcPr/>
                </a:tc>
                <a:tc>
                  <a:txBody>
                    <a:bodyPr/>
                    <a:lstStyle/>
                    <a:p>
                      <a:r>
                        <a:rPr lang="en-US" sz="2400" b="1" dirty="0">
                          <a:latin typeface="Acherus Grotesque" panose="02000505000000020004" pitchFamily="50" charset="0"/>
                        </a:rPr>
                        <a:t>Day 3</a:t>
                      </a:r>
                    </a:p>
                    <a:p>
                      <a:pPr marL="285750" indent="-285750">
                        <a:buFont typeface="Arial" panose="020B0604020202020204" pitchFamily="34" charset="0"/>
                        <a:buChar char="•"/>
                      </a:pPr>
                      <a:r>
                        <a:rPr lang="en-US" sz="2000" dirty="0">
                          <a:latin typeface="Acherus Grotesque" panose="02000505000000020004" pitchFamily="50" charset="0"/>
                        </a:rPr>
                        <a:t>Unsupervised Learning</a:t>
                      </a:r>
                    </a:p>
                    <a:p>
                      <a:pPr marL="285750" indent="-285750">
                        <a:buFont typeface="Arial" panose="020B0604020202020204" pitchFamily="34" charset="0"/>
                        <a:buChar char="•"/>
                      </a:pPr>
                      <a:r>
                        <a:rPr lang="en-US" sz="2000" dirty="0">
                          <a:latin typeface="Acherus Grotesque" panose="02000505000000020004" pitchFamily="50" charset="0"/>
                        </a:rPr>
                        <a:t>Deep Learning</a:t>
                      </a:r>
                    </a:p>
                    <a:p>
                      <a:pPr marL="285750" indent="-285750">
                        <a:buFont typeface="Arial" panose="020B0604020202020204" pitchFamily="34" charset="0"/>
                        <a:buChar char="•"/>
                      </a:pPr>
                      <a:r>
                        <a:rPr lang="en-US" sz="2000" dirty="0">
                          <a:latin typeface="Acherus Grotesque" panose="02000505000000020004" pitchFamily="50" charset="0"/>
                        </a:rPr>
                        <a:t>Reinforcement Learning (if time allows)</a:t>
                      </a:r>
                    </a:p>
                  </a:txBody>
                  <a:tcPr/>
                </a:tc>
                <a:extLst>
                  <a:ext uri="{0D108BD9-81ED-4DB2-BD59-A6C34878D82A}">
                    <a16:rowId xmlns:a16="http://schemas.microsoft.com/office/drawing/2014/main" val="3576336154"/>
                  </a:ext>
                </a:extLst>
              </a:tr>
              <a:tr h="444381">
                <a:tc gridSpan="3">
                  <a:txBody>
                    <a:bodyPr/>
                    <a:lstStyle/>
                    <a:p>
                      <a:pPr marL="0" indent="0" algn="ctr">
                        <a:buFont typeface="Arial" panose="020B0604020202020204" pitchFamily="34" charset="0"/>
                        <a:buNone/>
                      </a:pPr>
                      <a:r>
                        <a:rPr lang="en-US" sz="2000" dirty="0">
                          <a:latin typeface="Acherus Grotesque" panose="02000505000000020004" pitchFamily="50" charset="0"/>
                        </a:rPr>
                        <a:t>8:00am – 4:30pm each day with mid-morning, lunch &amp; mid-afternoon breaks</a:t>
                      </a:r>
                    </a:p>
                  </a:txBody>
                  <a:tcPr/>
                </a:tc>
                <a:tc hMerge="1">
                  <a:txBody>
                    <a:bodyPr/>
                    <a:lstStyle/>
                    <a:p>
                      <a:pPr marL="285750" indent="-285750">
                        <a:buFont typeface="Arial" panose="020B0604020202020204" pitchFamily="34" charset="0"/>
                        <a:buChar char="•"/>
                      </a:pPr>
                      <a:endParaRPr lang="en-US" dirty="0">
                        <a:latin typeface="Acherus Grotesque" panose="02000505000000020004" pitchFamily="50" charset="0"/>
                      </a:endParaRPr>
                    </a:p>
                  </a:txBody>
                  <a:tcPr/>
                </a:tc>
                <a:tc hMerge="1">
                  <a:txBody>
                    <a:bodyPr/>
                    <a:lstStyle/>
                    <a:p>
                      <a:pPr marL="285750" indent="-285750">
                        <a:buFont typeface="Arial" panose="020B0604020202020204" pitchFamily="34" charset="0"/>
                        <a:buChar char="•"/>
                      </a:pPr>
                      <a:endParaRPr lang="en-US" dirty="0">
                        <a:latin typeface="Acherus Grotesque" panose="02000505000000020004" pitchFamily="50" charset="0"/>
                      </a:endParaRPr>
                    </a:p>
                  </a:txBody>
                  <a:tcPr/>
                </a:tc>
                <a:extLst>
                  <a:ext uri="{0D108BD9-81ED-4DB2-BD59-A6C34878D82A}">
                    <a16:rowId xmlns:a16="http://schemas.microsoft.com/office/drawing/2014/main" val="1754471537"/>
                  </a:ext>
                </a:extLst>
              </a:tr>
            </a:tbl>
          </a:graphicData>
        </a:graphic>
      </p:graphicFrame>
    </p:spTree>
    <p:extLst>
      <p:ext uri="{BB962C8B-B14F-4D97-AF65-F5344CB8AC3E}">
        <p14:creationId xmlns:p14="http://schemas.microsoft.com/office/powerpoint/2010/main" val="39839713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14415-2C5B-4B63-903F-C873DDC90B1B}"/>
              </a:ext>
            </a:extLst>
          </p:cNvPr>
          <p:cNvSpPr>
            <a:spLocks noGrp="1"/>
          </p:cNvSpPr>
          <p:nvPr>
            <p:ph type="title"/>
          </p:nvPr>
        </p:nvSpPr>
        <p:spPr/>
        <p:txBody>
          <a:bodyPr>
            <a:normAutofit/>
          </a:bodyPr>
          <a:lstStyle/>
          <a:p>
            <a:r>
              <a:rPr lang="en-US" dirty="0"/>
              <a:t>U-shape seen with the test MSE curve is the result of two competing properties of statistical methods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96DF776C-FF19-44A9-97F1-FB703855F56A}"/>
                  </a:ext>
                </a:extLst>
              </p:cNvPr>
              <p:cNvSpPr>
                <a:spLocks noGrp="1"/>
              </p:cNvSpPr>
              <p:nvPr>
                <p:ph sz="half" idx="1"/>
              </p:nvPr>
            </p:nvSpPr>
            <p:spPr>
              <a:xfrm>
                <a:off x="838200" y="4306957"/>
                <a:ext cx="5181600" cy="2049393"/>
              </a:xfrm>
            </p:spPr>
            <p:txBody>
              <a:bodyPr>
                <a:normAutofit fontScale="70000" lnSpcReduction="20000"/>
              </a:bodyPr>
              <a:lstStyle/>
              <a:p>
                <a:r>
                  <a:rPr lang="en-US" dirty="0"/>
                  <a:t>Amount by which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oMath>
                </a14:m>
                <a:r>
                  <a:rPr lang="en-US" dirty="0"/>
                  <a:t> would change if we estimated it using a different training data set</a:t>
                </a:r>
              </a:p>
              <a:p>
                <a:r>
                  <a:rPr lang="en-US" dirty="0"/>
                  <a:t>Ideally the estimate for f should not vary too much</a:t>
                </a:r>
              </a:p>
              <a:p>
                <a:r>
                  <a:rPr lang="en-US" dirty="0"/>
                  <a:t>In general, more flexible methods have higher variance</a:t>
                </a:r>
              </a:p>
            </p:txBody>
          </p:sp>
        </mc:Choice>
        <mc:Fallback xmlns="">
          <p:sp>
            <p:nvSpPr>
              <p:cNvPr id="6" name="Content Placeholder 5">
                <a:extLst>
                  <a:ext uri="{FF2B5EF4-FFF2-40B4-BE49-F238E27FC236}">
                    <a16:creationId xmlns:a16="http://schemas.microsoft.com/office/drawing/2014/main" id="{96DF776C-FF19-44A9-97F1-FB703855F56A}"/>
                  </a:ext>
                </a:extLst>
              </p:cNvPr>
              <p:cNvSpPr>
                <a:spLocks noGrp="1" noRot="1" noChangeAspect="1" noMove="1" noResize="1" noEditPoints="1" noAdjustHandles="1" noChangeArrowheads="1" noChangeShapeType="1" noTextEdit="1"/>
              </p:cNvSpPr>
              <p:nvPr>
                <p:ph sz="half" idx="1"/>
              </p:nvPr>
            </p:nvSpPr>
            <p:spPr>
              <a:xfrm>
                <a:off x="838200" y="4306957"/>
                <a:ext cx="5181600" cy="2049393"/>
              </a:xfrm>
              <a:blipFill>
                <a:blip r:embed="rId3"/>
                <a:stretch>
                  <a:fillRect l="-588" t="-3571"/>
                </a:stretch>
              </a:blipFill>
            </p:spPr>
            <p:txBody>
              <a:bodyPr/>
              <a:lstStyle/>
              <a:p>
                <a:r>
                  <a:rPr lang="en-US">
                    <a:noFill/>
                  </a:rPr>
                  <a:t> </a:t>
                </a:r>
              </a:p>
            </p:txBody>
          </p:sp>
        </mc:Fallback>
      </mc:AlternateContent>
      <p:sp>
        <p:nvSpPr>
          <p:cNvPr id="7" name="Content Placeholder 6">
            <a:extLst>
              <a:ext uri="{FF2B5EF4-FFF2-40B4-BE49-F238E27FC236}">
                <a16:creationId xmlns:a16="http://schemas.microsoft.com/office/drawing/2014/main" id="{B45B0474-D198-42E4-8DF6-48D57397BCD9}"/>
              </a:ext>
            </a:extLst>
          </p:cNvPr>
          <p:cNvSpPr>
            <a:spLocks noGrp="1"/>
          </p:cNvSpPr>
          <p:nvPr>
            <p:ph sz="half" idx="2"/>
          </p:nvPr>
        </p:nvSpPr>
        <p:spPr>
          <a:xfrm>
            <a:off x="6172200" y="4306957"/>
            <a:ext cx="5181600" cy="2049393"/>
          </a:xfrm>
        </p:spPr>
        <p:txBody>
          <a:bodyPr>
            <a:normAutofit fontScale="70000" lnSpcReduction="20000"/>
          </a:bodyPr>
          <a:lstStyle/>
          <a:p>
            <a:r>
              <a:rPr lang="en-US" dirty="0"/>
              <a:t>Error introduced when we approximate complicated real-life problems with simpler models</a:t>
            </a:r>
          </a:p>
          <a:p>
            <a:r>
              <a:rPr lang="en-US" dirty="0"/>
              <a:t>E.g., linear regression assumes a linear relationship; if the relationship is non-linear, not possible to produce accurate estimate using linear regression</a:t>
            </a:r>
          </a:p>
          <a:p>
            <a:r>
              <a:rPr lang="en-US" dirty="0"/>
              <a:t>In general, more flexible methods have less bias</a:t>
            </a:r>
          </a:p>
        </p:txBody>
      </p:sp>
      <p:sp>
        <p:nvSpPr>
          <p:cNvPr id="4" name="Footer Placeholder 3">
            <a:extLst>
              <a:ext uri="{FF2B5EF4-FFF2-40B4-BE49-F238E27FC236}">
                <a16:creationId xmlns:a16="http://schemas.microsoft.com/office/drawing/2014/main" id="{2A47A540-94B2-495E-B7FF-DB9853B9E470}"/>
              </a:ext>
            </a:extLst>
          </p:cNvPr>
          <p:cNvSpPr>
            <a:spLocks noGrp="1"/>
          </p:cNvSpPr>
          <p:nvPr>
            <p:ph type="ftr" sz="quarter" idx="11"/>
          </p:nvPr>
        </p:nvSpPr>
        <p:spPr/>
        <p:txBody>
          <a:bodyPr/>
          <a:lstStyle/>
          <a:p>
            <a:r>
              <a:rPr lang="en-US"/>
              <a:t>Introduction to Machine Learning</a:t>
            </a:r>
            <a:endParaRPr lang="en-US" dirty="0"/>
          </a:p>
        </p:txBody>
      </p:sp>
      <p:sp>
        <p:nvSpPr>
          <p:cNvPr id="5" name="Slide Number Placeholder 4">
            <a:extLst>
              <a:ext uri="{FF2B5EF4-FFF2-40B4-BE49-F238E27FC236}">
                <a16:creationId xmlns:a16="http://schemas.microsoft.com/office/drawing/2014/main" id="{DBD451DC-6235-48F7-A38E-E692160CF7BA}"/>
              </a:ext>
            </a:extLst>
          </p:cNvPr>
          <p:cNvSpPr>
            <a:spLocks noGrp="1"/>
          </p:cNvSpPr>
          <p:nvPr>
            <p:ph type="sldNum" sz="quarter" idx="12"/>
          </p:nvPr>
        </p:nvSpPr>
        <p:spPr/>
        <p:txBody>
          <a:bodyPr/>
          <a:lstStyle/>
          <a:p>
            <a:fld id="{8E06CFEE-053A-4A40-A88B-A288F0289482}" type="slidenum">
              <a:rPr lang="en-US" smtClean="0"/>
              <a:t>50</a:t>
            </a:fld>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FB0D19A-F05E-4E83-9058-29719C4AB2D6}"/>
                  </a:ext>
                </a:extLst>
              </p:cNvPr>
              <p:cNvSpPr txBox="1"/>
              <p:nvPr/>
            </p:nvSpPr>
            <p:spPr>
              <a:xfrm>
                <a:off x="2071501" y="1618288"/>
                <a:ext cx="8048998" cy="625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𝑓</m:t>
                                  </m:r>
                                </m:e>
                              </m:acc>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e>
                              </m:d>
                            </m:e>
                          </m:d>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r>
                        <a:rPr lang="en-US" sz="2400" b="0" i="1" smtClean="0">
                          <a:latin typeface="Cambria Math" panose="02040503050406030204" pitchFamily="18" charset="0"/>
                        </a:rPr>
                        <m:t>𝑉𝑎𝑟</m:t>
                      </m:r>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𝑓</m:t>
                              </m:r>
                            </m:e>
                          </m:acc>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e>
                          </m:d>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𝐵𝑖𝑎𝑠</m:t>
                              </m:r>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𝑓</m:t>
                                      </m:r>
                                    </m:e>
                                  </m:acc>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e>
                                  </m:d>
                                </m:e>
                              </m:d>
                            </m:e>
                          </m:d>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r>
                        <a:rPr lang="en-US" sz="2400" b="0" i="1" smtClean="0">
                          <a:latin typeface="Cambria Math" panose="02040503050406030204" pitchFamily="18" charset="0"/>
                        </a:rPr>
                        <m:t>𝑉𝑎𝑟</m:t>
                      </m:r>
                      <m:d>
                        <m:dPr>
                          <m:ctrlPr>
                            <a:rPr lang="en-US" sz="2400" b="0" i="1" smtClean="0">
                              <a:latin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𝜀</m:t>
                          </m:r>
                        </m:e>
                      </m:d>
                    </m:oMath>
                  </m:oMathPara>
                </a14:m>
                <a:endParaRPr lang="en-US" sz="2400" dirty="0"/>
              </a:p>
            </p:txBody>
          </p:sp>
        </mc:Choice>
        <mc:Fallback xmlns="">
          <p:sp>
            <p:nvSpPr>
              <p:cNvPr id="8" name="TextBox 7">
                <a:extLst>
                  <a:ext uri="{FF2B5EF4-FFF2-40B4-BE49-F238E27FC236}">
                    <a16:creationId xmlns:a16="http://schemas.microsoft.com/office/drawing/2014/main" id="{8FB0D19A-F05E-4E83-9058-29719C4AB2D6}"/>
                  </a:ext>
                </a:extLst>
              </p:cNvPr>
              <p:cNvSpPr txBox="1">
                <a:spLocks noRot="1" noChangeAspect="1" noMove="1" noResize="1" noEditPoints="1" noAdjustHandles="1" noChangeArrowheads="1" noChangeShapeType="1" noTextEdit="1"/>
              </p:cNvSpPr>
              <p:nvPr/>
            </p:nvSpPr>
            <p:spPr>
              <a:xfrm>
                <a:off x="2071501" y="1618288"/>
                <a:ext cx="8048998" cy="625684"/>
              </a:xfrm>
              <a:prstGeom prst="rect">
                <a:avLst/>
              </a:prstGeom>
              <a:blipFill>
                <a:blip r:embed="rId4"/>
                <a:stretch>
                  <a:fillRect/>
                </a:stretch>
              </a:blipFill>
            </p:spPr>
            <p:txBody>
              <a:bodyPr/>
              <a:lstStyle/>
              <a:p>
                <a:r>
                  <a:rPr lang="en-US">
                    <a:noFill/>
                  </a:rPr>
                  <a:t> </a:t>
                </a:r>
              </a:p>
            </p:txBody>
          </p:sp>
        </mc:Fallback>
      </mc:AlternateContent>
      <p:sp>
        <p:nvSpPr>
          <p:cNvPr id="9" name="Rectangular Callout 4">
            <a:extLst>
              <a:ext uri="{FF2B5EF4-FFF2-40B4-BE49-F238E27FC236}">
                <a16:creationId xmlns:a16="http://schemas.microsoft.com/office/drawing/2014/main" id="{722B76D8-3E60-423B-B2F2-F4F83D8EA98A}"/>
              </a:ext>
            </a:extLst>
          </p:cNvPr>
          <p:cNvSpPr/>
          <p:nvPr/>
        </p:nvSpPr>
        <p:spPr>
          <a:xfrm>
            <a:off x="226888" y="2636963"/>
            <a:ext cx="2873829" cy="612648"/>
          </a:xfrm>
          <a:prstGeom prst="wedgeRectCallout">
            <a:avLst>
              <a:gd name="adj1" fmla="val 24609"/>
              <a:gd name="adj2" fmla="val -1261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cherus Grotesque" panose="02000505000000020004" pitchFamily="50" charset="0"/>
              </a:rPr>
              <a:t>Expected test MSE for given </a:t>
            </a:r>
            <a:r>
              <a:rPr lang="en-US" i="1" dirty="0">
                <a:latin typeface="Acherus Grotesque" panose="02000505000000020004" pitchFamily="50" charset="0"/>
              </a:rPr>
              <a:t>x</a:t>
            </a:r>
            <a:r>
              <a:rPr lang="en-US" i="1" baseline="-25000" dirty="0">
                <a:latin typeface="Acherus Grotesque" panose="02000505000000020004" pitchFamily="50" charset="0"/>
              </a:rPr>
              <a:t>0</a:t>
            </a:r>
            <a:endParaRPr lang="en-US" i="1" dirty="0">
              <a:latin typeface="Acherus Grotesque" panose="02000505000000020004" pitchFamily="50" charset="0"/>
            </a:endParaRPr>
          </a:p>
        </p:txBody>
      </p:sp>
      <mc:AlternateContent xmlns:mc="http://schemas.openxmlformats.org/markup-compatibility/2006" xmlns:a14="http://schemas.microsoft.com/office/drawing/2010/main">
        <mc:Choice Requires="a14">
          <p:sp>
            <p:nvSpPr>
              <p:cNvPr id="10" name="Rectangular Callout 5">
                <a:extLst>
                  <a:ext uri="{FF2B5EF4-FFF2-40B4-BE49-F238E27FC236}">
                    <a16:creationId xmlns:a16="http://schemas.microsoft.com/office/drawing/2014/main" id="{84E91300-C749-4A7C-9DF3-840E882E7C48}"/>
                  </a:ext>
                </a:extLst>
              </p:cNvPr>
              <p:cNvSpPr/>
              <p:nvPr/>
            </p:nvSpPr>
            <p:spPr>
              <a:xfrm>
                <a:off x="3518452" y="2636963"/>
                <a:ext cx="2168770" cy="612648"/>
              </a:xfrm>
              <a:prstGeom prst="wedgeRectCallout">
                <a:avLst>
                  <a:gd name="adj1" fmla="val 18828"/>
                  <a:gd name="adj2" fmla="val -1261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cherus Grotesque" panose="02000505000000020004" pitchFamily="50" charset="0"/>
                  </a:rPr>
                  <a:t>Variance  of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oMath>
                </a14:m>
                <a:endParaRPr lang="en-US" i="1" dirty="0">
                  <a:latin typeface="Acherus Grotesque" panose="02000505000000020004" pitchFamily="50" charset="0"/>
                </a:endParaRPr>
              </a:p>
            </p:txBody>
          </p:sp>
        </mc:Choice>
        <mc:Fallback xmlns="">
          <p:sp>
            <p:nvSpPr>
              <p:cNvPr id="10" name="Rectangular Callout 5">
                <a:extLst>
                  <a:ext uri="{FF2B5EF4-FFF2-40B4-BE49-F238E27FC236}">
                    <a16:creationId xmlns:a16="http://schemas.microsoft.com/office/drawing/2014/main" id="{84E91300-C749-4A7C-9DF3-840E882E7C48}"/>
                  </a:ext>
                </a:extLst>
              </p:cNvPr>
              <p:cNvSpPr>
                <a:spLocks noRot="1" noChangeAspect="1" noMove="1" noResize="1" noEditPoints="1" noAdjustHandles="1" noChangeArrowheads="1" noChangeShapeType="1" noTextEdit="1"/>
              </p:cNvSpPr>
              <p:nvPr/>
            </p:nvSpPr>
            <p:spPr>
              <a:xfrm>
                <a:off x="3518452" y="2636963"/>
                <a:ext cx="2168770" cy="612648"/>
              </a:xfrm>
              <a:prstGeom prst="wedgeRectCallout">
                <a:avLst>
                  <a:gd name="adj1" fmla="val 18828"/>
                  <a:gd name="adj2" fmla="val -126117"/>
                </a:avLst>
              </a:prstGeom>
              <a:blipFill>
                <a:blip r:embed="rId5"/>
                <a:stretch>
                  <a:fillRect l="-8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ular Callout 6">
                <a:extLst>
                  <a:ext uri="{FF2B5EF4-FFF2-40B4-BE49-F238E27FC236}">
                    <a16:creationId xmlns:a16="http://schemas.microsoft.com/office/drawing/2014/main" id="{B7D5ED4C-60BB-4797-BCC7-6B1708677749}"/>
                  </a:ext>
                </a:extLst>
              </p:cNvPr>
              <p:cNvSpPr/>
              <p:nvPr/>
            </p:nvSpPr>
            <p:spPr>
              <a:xfrm>
                <a:off x="6439525" y="2636963"/>
                <a:ext cx="2651760" cy="612648"/>
              </a:xfrm>
              <a:prstGeom prst="wedgeRectCallout">
                <a:avLst>
                  <a:gd name="adj1" fmla="val -17654"/>
                  <a:gd name="adj2" fmla="val -1174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cherus Grotesque" panose="02000505000000020004" pitchFamily="50" charset="0"/>
                  </a:rPr>
                  <a:t>Squared bias  of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oMath>
                </a14:m>
                <a:endParaRPr lang="en-US" i="1" dirty="0">
                  <a:latin typeface="Acherus Grotesque" panose="02000505000000020004" pitchFamily="50" charset="0"/>
                </a:endParaRPr>
              </a:p>
            </p:txBody>
          </p:sp>
        </mc:Choice>
        <mc:Fallback xmlns="">
          <p:sp>
            <p:nvSpPr>
              <p:cNvPr id="11" name="Rectangular Callout 6">
                <a:extLst>
                  <a:ext uri="{FF2B5EF4-FFF2-40B4-BE49-F238E27FC236}">
                    <a16:creationId xmlns:a16="http://schemas.microsoft.com/office/drawing/2014/main" id="{B7D5ED4C-60BB-4797-BCC7-6B1708677749}"/>
                  </a:ext>
                </a:extLst>
              </p:cNvPr>
              <p:cNvSpPr>
                <a:spLocks noRot="1" noChangeAspect="1" noMove="1" noResize="1" noEditPoints="1" noAdjustHandles="1" noChangeArrowheads="1" noChangeShapeType="1" noTextEdit="1"/>
              </p:cNvSpPr>
              <p:nvPr/>
            </p:nvSpPr>
            <p:spPr>
              <a:xfrm>
                <a:off x="6439525" y="2636963"/>
                <a:ext cx="2651760" cy="612648"/>
              </a:xfrm>
              <a:prstGeom prst="wedgeRectCallout">
                <a:avLst>
                  <a:gd name="adj1" fmla="val -17654"/>
                  <a:gd name="adj2" fmla="val -117465"/>
                </a:avLst>
              </a:prstGeom>
              <a:blipFill>
                <a:blip r:embed="rId6"/>
                <a:stretch>
                  <a:fillRect l="-458"/>
                </a:stretch>
              </a:blipFill>
            </p:spPr>
            <p:txBody>
              <a:bodyPr/>
              <a:lstStyle/>
              <a:p>
                <a:r>
                  <a:rPr lang="en-US">
                    <a:noFill/>
                  </a:rPr>
                  <a:t> </a:t>
                </a:r>
              </a:p>
            </p:txBody>
          </p:sp>
        </mc:Fallback>
      </mc:AlternateContent>
      <p:sp>
        <p:nvSpPr>
          <p:cNvPr id="13" name="Rectangular Callout 5">
            <a:extLst>
              <a:ext uri="{FF2B5EF4-FFF2-40B4-BE49-F238E27FC236}">
                <a16:creationId xmlns:a16="http://schemas.microsoft.com/office/drawing/2014/main" id="{3DD8CC15-93A8-421A-A55E-AE93596876E4}"/>
              </a:ext>
            </a:extLst>
          </p:cNvPr>
          <p:cNvSpPr/>
          <p:nvPr/>
        </p:nvSpPr>
        <p:spPr>
          <a:xfrm>
            <a:off x="9554817" y="2636963"/>
            <a:ext cx="2168770" cy="612648"/>
          </a:xfrm>
          <a:prstGeom prst="wedgeRectCallout">
            <a:avLst>
              <a:gd name="adj1" fmla="val -43499"/>
              <a:gd name="adj2" fmla="val -1304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cherus Grotesque" panose="02000505000000020004" pitchFamily="50" charset="0"/>
              </a:rPr>
              <a:t>Irreducible error</a:t>
            </a:r>
            <a:endParaRPr lang="en-US" i="1" dirty="0">
              <a:latin typeface="Acherus Grotesque" panose="02000505000000020004" pitchFamily="50" charset="0"/>
            </a:endParaRPr>
          </a:p>
        </p:txBody>
      </p:sp>
      <p:sp>
        <p:nvSpPr>
          <p:cNvPr id="14" name="TextBox 13">
            <a:extLst>
              <a:ext uri="{FF2B5EF4-FFF2-40B4-BE49-F238E27FC236}">
                <a16:creationId xmlns:a16="http://schemas.microsoft.com/office/drawing/2014/main" id="{838D50F9-2B1C-4F06-ACB6-62BEBEBB7A95}"/>
              </a:ext>
            </a:extLst>
          </p:cNvPr>
          <p:cNvSpPr txBox="1"/>
          <p:nvPr/>
        </p:nvSpPr>
        <p:spPr>
          <a:xfrm>
            <a:off x="4175760" y="3312306"/>
            <a:ext cx="3840480" cy="914400"/>
          </a:xfrm>
          <a:prstGeom prst="rect">
            <a:avLst/>
          </a:prstGeom>
          <a:solidFill>
            <a:schemeClr val="accent4"/>
          </a:solidFill>
        </p:spPr>
        <p:txBody>
          <a:bodyPr wrap="square" rtlCol="0">
            <a:spAutoFit/>
          </a:bodyPr>
          <a:lstStyle/>
          <a:p>
            <a:r>
              <a:rPr lang="en-US" dirty="0">
                <a:solidFill>
                  <a:schemeClr val="bg1"/>
                </a:solidFill>
                <a:latin typeface="Acherus Grotesque" panose="02000505000000020004" pitchFamily="50" charset="0"/>
              </a:rPr>
              <a:t>To minimize expected test error, need to select a method that has low variance and low bias.</a:t>
            </a:r>
          </a:p>
        </p:txBody>
      </p:sp>
      <p:cxnSp>
        <p:nvCxnSpPr>
          <p:cNvPr id="15" name="Straight Arrow Connector 14">
            <a:extLst>
              <a:ext uri="{FF2B5EF4-FFF2-40B4-BE49-F238E27FC236}">
                <a16:creationId xmlns:a16="http://schemas.microsoft.com/office/drawing/2014/main" id="{951EA748-838F-4D37-990F-C1EEBB9D1371}"/>
              </a:ext>
            </a:extLst>
          </p:cNvPr>
          <p:cNvCxnSpPr>
            <a:cxnSpLocks/>
            <a:endCxn id="6" idx="0"/>
          </p:cNvCxnSpPr>
          <p:nvPr/>
        </p:nvCxnSpPr>
        <p:spPr>
          <a:xfrm flipH="1">
            <a:off x="3429000" y="3289630"/>
            <a:ext cx="580450" cy="1017327"/>
          </a:xfrm>
          <a:prstGeom prst="straightConnector1">
            <a:avLst/>
          </a:prstGeom>
          <a:ln w="28575">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AAAC838-E0A6-46D6-80F2-4622FE48EECE}"/>
              </a:ext>
            </a:extLst>
          </p:cNvPr>
          <p:cNvCxnSpPr>
            <a:cxnSpLocks/>
            <a:endCxn id="7" idx="0"/>
          </p:cNvCxnSpPr>
          <p:nvPr/>
        </p:nvCxnSpPr>
        <p:spPr>
          <a:xfrm>
            <a:off x="8182550" y="3329862"/>
            <a:ext cx="580450" cy="977095"/>
          </a:xfrm>
          <a:prstGeom prst="straightConnector1">
            <a:avLst/>
          </a:prstGeom>
          <a:ln w="28575">
            <a:solidFill>
              <a:schemeClr val="accent2"/>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6821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1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B9B0C-9A70-4349-8BEE-00CE851BCD6E}"/>
              </a:ext>
            </a:extLst>
          </p:cNvPr>
          <p:cNvSpPr>
            <a:spLocks noGrp="1"/>
          </p:cNvSpPr>
          <p:nvPr>
            <p:ph type="title"/>
          </p:nvPr>
        </p:nvSpPr>
        <p:spPr/>
        <p:txBody>
          <a:bodyPr/>
          <a:lstStyle/>
          <a:p>
            <a:r>
              <a:rPr lang="en-US" dirty="0"/>
              <a:t>Minimizing test MSE will minimize bias &amp; variance</a:t>
            </a:r>
          </a:p>
        </p:txBody>
      </p:sp>
      <p:sp>
        <p:nvSpPr>
          <p:cNvPr id="3" name="Footer Placeholder 2">
            <a:extLst>
              <a:ext uri="{FF2B5EF4-FFF2-40B4-BE49-F238E27FC236}">
                <a16:creationId xmlns:a16="http://schemas.microsoft.com/office/drawing/2014/main" id="{FDDCB724-AE38-4371-9F95-13B4E852F773}"/>
              </a:ext>
            </a:extLst>
          </p:cNvPr>
          <p:cNvSpPr>
            <a:spLocks noGrp="1"/>
          </p:cNvSpPr>
          <p:nvPr>
            <p:ph type="ftr" sz="quarter" idx="11"/>
          </p:nvPr>
        </p:nvSpPr>
        <p:spPr/>
        <p:txBody>
          <a:bodyPr/>
          <a:lstStyle/>
          <a:p>
            <a:r>
              <a:rPr lang="en-US"/>
              <a:t>Introduction to Machine Learning</a:t>
            </a:r>
            <a:endParaRPr lang="en-US" dirty="0"/>
          </a:p>
        </p:txBody>
      </p:sp>
      <p:sp>
        <p:nvSpPr>
          <p:cNvPr id="4" name="Slide Number Placeholder 3">
            <a:extLst>
              <a:ext uri="{FF2B5EF4-FFF2-40B4-BE49-F238E27FC236}">
                <a16:creationId xmlns:a16="http://schemas.microsoft.com/office/drawing/2014/main" id="{0CEC7D89-285A-454B-B22A-FCE12281969F}"/>
              </a:ext>
            </a:extLst>
          </p:cNvPr>
          <p:cNvSpPr>
            <a:spLocks noGrp="1"/>
          </p:cNvSpPr>
          <p:nvPr>
            <p:ph type="sldNum" sz="quarter" idx="12"/>
          </p:nvPr>
        </p:nvSpPr>
        <p:spPr/>
        <p:txBody>
          <a:bodyPr/>
          <a:lstStyle/>
          <a:p>
            <a:fld id="{8E06CFEE-053A-4A40-A88B-A288F0289482}" type="slidenum">
              <a:rPr lang="en-US" smtClean="0"/>
              <a:t>51</a:t>
            </a:fld>
            <a:endParaRPr lang="en-US"/>
          </a:p>
        </p:txBody>
      </p:sp>
      <p:pic>
        <p:nvPicPr>
          <p:cNvPr id="7" name="Content Placeholder 3">
            <a:extLst>
              <a:ext uri="{FF2B5EF4-FFF2-40B4-BE49-F238E27FC236}">
                <a16:creationId xmlns:a16="http://schemas.microsoft.com/office/drawing/2014/main" id="{3FE027CD-BA88-4F9F-9B0D-F4A58CE3E0D6}"/>
              </a:ext>
            </a:extLst>
          </p:cNvPr>
          <p:cNvPicPr>
            <a:picLocks noChangeAspect="1"/>
          </p:cNvPicPr>
          <p:nvPr/>
        </p:nvPicPr>
        <p:blipFill>
          <a:blip r:embed="rId3"/>
          <a:stretch>
            <a:fillRect/>
          </a:stretch>
        </p:blipFill>
        <p:spPr>
          <a:xfrm>
            <a:off x="1135001" y="1198763"/>
            <a:ext cx="1630017" cy="1828800"/>
          </a:xfrm>
          <a:prstGeom prst="rect">
            <a:avLst/>
          </a:prstGeom>
        </p:spPr>
      </p:pic>
      <p:pic>
        <p:nvPicPr>
          <p:cNvPr id="8" name="Picture 7">
            <a:extLst>
              <a:ext uri="{FF2B5EF4-FFF2-40B4-BE49-F238E27FC236}">
                <a16:creationId xmlns:a16="http://schemas.microsoft.com/office/drawing/2014/main" id="{D2B2967F-6475-45E5-A0A0-DA1C5FF0F9B2}"/>
              </a:ext>
            </a:extLst>
          </p:cNvPr>
          <p:cNvPicPr>
            <a:picLocks noChangeAspect="1"/>
          </p:cNvPicPr>
          <p:nvPr/>
        </p:nvPicPr>
        <p:blipFill>
          <a:blip r:embed="rId4"/>
          <a:stretch>
            <a:fillRect/>
          </a:stretch>
        </p:blipFill>
        <p:spPr>
          <a:xfrm>
            <a:off x="3761691" y="1202859"/>
            <a:ext cx="1825758" cy="1828800"/>
          </a:xfrm>
          <a:prstGeom prst="rect">
            <a:avLst/>
          </a:prstGeom>
        </p:spPr>
      </p:pic>
      <p:pic>
        <p:nvPicPr>
          <p:cNvPr id="9" name="Picture 8">
            <a:extLst>
              <a:ext uri="{FF2B5EF4-FFF2-40B4-BE49-F238E27FC236}">
                <a16:creationId xmlns:a16="http://schemas.microsoft.com/office/drawing/2014/main" id="{CA4F07B3-5C23-4989-8B76-00E941C4B340}"/>
              </a:ext>
            </a:extLst>
          </p:cNvPr>
          <p:cNvPicPr>
            <a:picLocks noChangeAspect="1"/>
          </p:cNvPicPr>
          <p:nvPr/>
        </p:nvPicPr>
        <p:blipFill>
          <a:blip r:embed="rId5"/>
          <a:stretch>
            <a:fillRect/>
          </a:stretch>
        </p:blipFill>
        <p:spPr>
          <a:xfrm>
            <a:off x="6510608" y="1210419"/>
            <a:ext cx="1693598" cy="1828800"/>
          </a:xfrm>
          <a:prstGeom prst="rect">
            <a:avLst/>
          </a:prstGeom>
        </p:spPr>
      </p:pic>
      <p:pic>
        <p:nvPicPr>
          <p:cNvPr id="10" name="Picture 9">
            <a:extLst>
              <a:ext uri="{FF2B5EF4-FFF2-40B4-BE49-F238E27FC236}">
                <a16:creationId xmlns:a16="http://schemas.microsoft.com/office/drawing/2014/main" id="{2AA80283-C640-418C-B277-88585B326755}"/>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721619" y="2846615"/>
            <a:ext cx="7749730" cy="3657600"/>
          </a:xfrm>
          <a:prstGeom prst="rect">
            <a:avLst/>
          </a:prstGeom>
        </p:spPr>
      </p:pic>
      <p:sp>
        <p:nvSpPr>
          <p:cNvPr id="11" name="Rectangle 10">
            <a:extLst>
              <a:ext uri="{FF2B5EF4-FFF2-40B4-BE49-F238E27FC236}">
                <a16:creationId xmlns:a16="http://schemas.microsoft.com/office/drawing/2014/main" id="{E82AA9A6-8665-4CBE-8780-DF1889D4B9AE}"/>
              </a:ext>
            </a:extLst>
          </p:cNvPr>
          <p:cNvSpPr/>
          <p:nvPr/>
        </p:nvSpPr>
        <p:spPr>
          <a:xfrm>
            <a:off x="8861785" y="1210419"/>
            <a:ext cx="2834640" cy="1322173"/>
          </a:xfrm>
          <a:prstGeom prst="rect">
            <a:avLst/>
          </a:prstGeom>
          <a:noFill/>
          <a:ln w="19050">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Acherus Grotesque" panose="02000505000000020004" pitchFamily="50" charset="0"/>
              </a:rPr>
              <a:t>dashed horizontal line: </a:t>
            </a:r>
            <a:r>
              <a:rPr lang="en-US" sz="1400" dirty="0">
                <a:solidFill>
                  <a:schemeClr val="tx1"/>
                </a:solidFill>
                <a:latin typeface="Acherus Grotesque" panose="02000505000000020004" pitchFamily="50" charset="0"/>
              </a:rPr>
              <a:t>minimum possible Test MSE, </a:t>
            </a:r>
            <a:r>
              <a:rPr lang="en-US" sz="1400" dirty="0" err="1">
                <a:solidFill>
                  <a:schemeClr val="tx1"/>
                </a:solidFill>
                <a:latin typeface="Acherus Grotesque" panose="02000505000000020004" pitchFamily="50" charset="0"/>
              </a:rPr>
              <a:t>Var</a:t>
            </a:r>
            <a:r>
              <a:rPr lang="en-US" sz="1400" dirty="0">
                <a:solidFill>
                  <a:schemeClr val="tx1"/>
                </a:solidFill>
                <a:latin typeface="Acherus Grotesque" panose="02000505000000020004" pitchFamily="50" charset="0"/>
              </a:rPr>
              <a:t>(</a:t>
            </a:r>
            <a:r>
              <a:rPr lang="el-GR" sz="1400" dirty="0">
                <a:solidFill>
                  <a:schemeClr val="tx1"/>
                </a:solidFill>
                <a:latin typeface="Acherus Grotesque" panose="02000505000000020004" pitchFamily="50" charset="0"/>
              </a:rPr>
              <a:t>ε</a:t>
            </a:r>
            <a:r>
              <a:rPr lang="en-US" sz="1400" dirty="0">
                <a:solidFill>
                  <a:schemeClr val="tx1"/>
                </a:solidFill>
                <a:latin typeface="Acherus Grotesque" panose="02000505000000020004" pitchFamily="50" charset="0"/>
              </a:rPr>
              <a:t>), irreducible error</a:t>
            </a:r>
          </a:p>
          <a:p>
            <a:r>
              <a:rPr lang="en-US" sz="1400" b="1" dirty="0">
                <a:solidFill>
                  <a:schemeClr val="tx1"/>
                </a:solidFill>
                <a:latin typeface="Acherus Grotesque" panose="02000505000000020004" pitchFamily="50" charset="0"/>
              </a:rPr>
              <a:t>dotted vertical line: </a:t>
            </a:r>
            <a:r>
              <a:rPr lang="en-US" sz="1400" dirty="0">
                <a:solidFill>
                  <a:schemeClr val="tx1"/>
                </a:solidFill>
                <a:latin typeface="Acherus Grotesque" panose="02000505000000020004" pitchFamily="50" charset="0"/>
              </a:rPr>
              <a:t>flexibility level corresponding to smallest test MSE</a:t>
            </a:r>
          </a:p>
        </p:txBody>
      </p:sp>
      <p:sp>
        <p:nvSpPr>
          <p:cNvPr id="12" name="Rounded Rectangle 8">
            <a:extLst>
              <a:ext uri="{FF2B5EF4-FFF2-40B4-BE49-F238E27FC236}">
                <a16:creationId xmlns:a16="http://schemas.microsoft.com/office/drawing/2014/main" id="{7C17F5A8-B05F-4F19-BB34-74170BDC06D4}"/>
              </a:ext>
            </a:extLst>
          </p:cNvPr>
          <p:cNvSpPr/>
          <p:nvPr/>
        </p:nvSpPr>
        <p:spPr>
          <a:xfrm>
            <a:off x="8898456" y="2573154"/>
            <a:ext cx="2743200" cy="3657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dirty="0">
                <a:latin typeface="Acherus Grotesque" panose="02000505000000020004" pitchFamily="50" charset="0"/>
              </a:rPr>
              <a:t>Challenge is to find a method for which both the variance and squared bias is low.</a:t>
            </a:r>
          </a:p>
          <a:p>
            <a:endParaRPr lang="en-US" dirty="0">
              <a:latin typeface="Acherus Grotesque" panose="02000505000000020004" pitchFamily="50" charset="0"/>
            </a:endParaRPr>
          </a:p>
          <a:p>
            <a:r>
              <a:rPr lang="en-US" dirty="0">
                <a:latin typeface="Acherus Grotesque" panose="02000505000000020004" pitchFamily="50" charset="0"/>
              </a:rPr>
              <a:t>Keep in mind that a more flexible method will not always out-perform a simpler one.</a:t>
            </a:r>
          </a:p>
        </p:txBody>
      </p:sp>
      <p:sp>
        <p:nvSpPr>
          <p:cNvPr id="13" name="Rectangle: Rounded Corners 12">
            <a:extLst>
              <a:ext uri="{FF2B5EF4-FFF2-40B4-BE49-F238E27FC236}">
                <a16:creationId xmlns:a16="http://schemas.microsoft.com/office/drawing/2014/main" id="{8DE8F092-BD5D-460E-BD2B-A227C81CB261}"/>
              </a:ext>
            </a:extLst>
          </p:cNvPr>
          <p:cNvSpPr/>
          <p:nvPr/>
        </p:nvSpPr>
        <p:spPr>
          <a:xfrm>
            <a:off x="689113" y="1166193"/>
            <a:ext cx="2377440" cy="5303520"/>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D331198-5AB6-487A-9ABA-19B27087A9DD}"/>
              </a:ext>
            </a:extLst>
          </p:cNvPr>
          <p:cNvSpPr/>
          <p:nvPr/>
        </p:nvSpPr>
        <p:spPr>
          <a:xfrm>
            <a:off x="3399183" y="1159568"/>
            <a:ext cx="2377440" cy="5303520"/>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3FE873EF-E9A3-41B3-AA9D-EEACFDE6BA27}"/>
              </a:ext>
            </a:extLst>
          </p:cNvPr>
          <p:cNvSpPr/>
          <p:nvPr/>
        </p:nvSpPr>
        <p:spPr>
          <a:xfrm>
            <a:off x="6102633" y="1172821"/>
            <a:ext cx="2377440" cy="5303520"/>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4105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4"/>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5"/>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3" grpId="1" animBg="1"/>
      <p:bldP spid="14" grpId="0" animBg="1"/>
      <p:bldP spid="14" grpId="1" animBg="1"/>
      <p:bldP spid="15" grpId="0" animBg="1"/>
      <p:bldP spid="15"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A0FA0D8-C1AD-4665-B016-874CA00319D2}"/>
              </a:ext>
            </a:extLst>
          </p:cNvPr>
          <p:cNvSpPr>
            <a:spLocks noGrp="1"/>
          </p:cNvSpPr>
          <p:nvPr>
            <p:ph type="ftr" sz="quarter" idx="11"/>
          </p:nvPr>
        </p:nvSpPr>
        <p:spPr/>
        <p:txBody>
          <a:bodyPr/>
          <a:lstStyle/>
          <a:p>
            <a:r>
              <a:rPr lang="en-US"/>
              <a:t>Introduction to Machine Learning</a:t>
            </a:r>
            <a:endParaRPr lang="en-US" dirty="0"/>
          </a:p>
        </p:txBody>
      </p:sp>
      <p:sp>
        <p:nvSpPr>
          <p:cNvPr id="3" name="Text Placeholder 2">
            <a:extLst>
              <a:ext uri="{FF2B5EF4-FFF2-40B4-BE49-F238E27FC236}">
                <a16:creationId xmlns:a16="http://schemas.microsoft.com/office/drawing/2014/main" id="{80AF6F36-8C96-465E-B5C6-018A67C7A915}"/>
              </a:ext>
            </a:extLst>
          </p:cNvPr>
          <p:cNvSpPr>
            <a:spLocks noGrp="1"/>
          </p:cNvSpPr>
          <p:nvPr>
            <p:ph type="body" idx="1"/>
          </p:nvPr>
        </p:nvSpPr>
        <p:spPr/>
        <p:txBody>
          <a:bodyPr/>
          <a:lstStyle/>
          <a:p>
            <a:r>
              <a:rPr lang="en-US" dirty="0"/>
              <a:t>Introduction to Machine Learning</a:t>
            </a:r>
          </a:p>
        </p:txBody>
      </p:sp>
      <p:sp>
        <p:nvSpPr>
          <p:cNvPr id="4" name="Slide Number Placeholder 3">
            <a:extLst>
              <a:ext uri="{FF2B5EF4-FFF2-40B4-BE49-F238E27FC236}">
                <a16:creationId xmlns:a16="http://schemas.microsoft.com/office/drawing/2014/main" id="{93851AF5-A38E-4C22-BDFE-31E51CE504A4}"/>
              </a:ext>
            </a:extLst>
          </p:cNvPr>
          <p:cNvSpPr>
            <a:spLocks noGrp="1"/>
          </p:cNvSpPr>
          <p:nvPr>
            <p:ph type="sldNum" sz="quarter" idx="12"/>
          </p:nvPr>
        </p:nvSpPr>
        <p:spPr/>
        <p:txBody>
          <a:bodyPr/>
          <a:lstStyle/>
          <a:p>
            <a:fld id="{8E06CFEE-053A-4A40-A88B-A288F0289482}" type="slidenum">
              <a:rPr lang="en-US" smtClean="0"/>
              <a:t>52</a:t>
            </a:fld>
            <a:endParaRPr lang="en-US"/>
          </a:p>
        </p:txBody>
      </p:sp>
    </p:spTree>
    <p:extLst>
      <p:ext uri="{BB962C8B-B14F-4D97-AF65-F5344CB8AC3E}">
        <p14:creationId xmlns:p14="http://schemas.microsoft.com/office/powerpoint/2010/main" val="38750513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10701-E031-41DA-BFD5-27EB8E18FE88}"/>
              </a:ext>
            </a:extLst>
          </p:cNvPr>
          <p:cNvSpPr>
            <a:spLocks noGrp="1"/>
          </p:cNvSpPr>
          <p:nvPr>
            <p:ph type="title"/>
          </p:nvPr>
        </p:nvSpPr>
        <p:spPr/>
        <p:txBody>
          <a:bodyPr/>
          <a:lstStyle/>
          <a:p>
            <a:r>
              <a:rPr lang="en-US" dirty="0"/>
              <a:t>Supervised learning method selection is based on the response type</a:t>
            </a:r>
          </a:p>
        </p:txBody>
      </p:sp>
      <p:sp>
        <p:nvSpPr>
          <p:cNvPr id="3" name="Footer Placeholder 2">
            <a:extLst>
              <a:ext uri="{FF2B5EF4-FFF2-40B4-BE49-F238E27FC236}">
                <a16:creationId xmlns:a16="http://schemas.microsoft.com/office/drawing/2014/main" id="{ED1A58EF-775C-4EBF-AE6B-EF0E616D3A7A}"/>
              </a:ext>
            </a:extLst>
          </p:cNvPr>
          <p:cNvSpPr>
            <a:spLocks noGrp="1"/>
          </p:cNvSpPr>
          <p:nvPr>
            <p:ph type="ftr" sz="quarter" idx="11"/>
          </p:nvPr>
        </p:nvSpPr>
        <p:spPr/>
        <p:txBody>
          <a:bodyPr/>
          <a:lstStyle/>
          <a:p>
            <a:r>
              <a:rPr lang="en-US"/>
              <a:t>Introduction to Machine Learning</a:t>
            </a:r>
            <a:endParaRPr lang="en-US" dirty="0"/>
          </a:p>
        </p:txBody>
      </p:sp>
      <p:sp>
        <p:nvSpPr>
          <p:cNvPr id="4" name="Slide Number Placeholder 3">
            <a:extLst>
              <a:ext uri="{FF2B5EF4-FFF2-40B4-BE49-F238E27FC236}">
                <a16:creationId xmlns:a16="http://schemas.microsoft.com/office/drawing/2014/main" id="{02D8FD25-200F-4D86-8777-9B8A4CBA43BD}"/>
              </a:ext>
            </a:extLst>
          </p:cNvPr>
          <p:cNvSpPr>
            <a:spLocks noGrp="1"/>
          </p:cNvSpPr>
          <p:nvPr>
            <p:ph type="sldNum" sz="quarter" idx="12"/>
          </p:nvPr>
        </p:nvSpPr>
        <p:spPr/>
        <p:txBody>
          <a:bodyPr/>
          <a:lstStyle/>
          <a:p>
            <a:fld id="{8E06CFEE-053A-4A40-A88B-A288F0289482}" type="slidenum">
              <a:rPr lang="en-US" smtClean="0"/>
              <a:t>53</a:t>
            </a:fld>
            <a:endParaRPr lang="en-US"/>
          </a:p>
        </p:txBody>
      </p:sp>
      <p:sp>
        <p:nvSpPr>
          <p:cNvPr id="5" name="Rectangle: Rounded Corners 4">
            <a:extLst>
              <a:ext uri="{FF2B5EF4-FFF2-40B4-BE49-F238E27FC236}">
                <a16:creationId xmlns:a16="http://schemas.microsoft.com/office/drawing/2014/main" id="{219CA815-2569-4A93-8041-F09CC5378CA3}"/>
              </a:ext>
            </a:extLst>
          </p:cNvPr>
          <p:cNvSpPr/>
          <p:nvPr/>
        </p:nvSpPr>
        <p:spPr>
          <a:xfrm>
            <a:off x="4295396" y="1525246"/>
            <a:ext cx="3178629" cy="794657"/>
          </a:xfrm>
          <a:prstGeom prst="roundRect">
            <a:avLst/>
          </a:prstGeom>
          <a:solidFill>
            <a:schemeClr val="tx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latin typeface="Acherus Grotesque" panose="02000505000000020004" pitchFamily="50" charset="0"/>
              </a:rPr>
              <a:t>Is my response quantitative or qualitative?</a:t>
            </a:r>
          </a:p>
        </p:txBody>
      </p:sp>
      <p:sp>
        <p:nvSpPr>
          <p:cNvPr id="6" name="Rectangle: Rounded Corners 5">
            <a:extLst>
              <a:ext uri="{FF2B5EF4-FFF2-40B4-BE49-F238E27FC236}">
                <a16:creationId xmlns:a16="http://schemas.microsoft.com/office/drawing/2014/main" id="{7AB0254B-AA0B-43C6-A8B9-43D4CDC5507D}"/>
              </a:ext>
            </a:extLst>
          </p:cNvPr>
          <p:cNvSpPr/>
          <p:nvPr/>
        </p:nvSpPr>
        <p:spPr>
          <a:xfrm>
            <a:off x="2575264" y="3101265"/>
            <a:ext cx="3178629" cy="7946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Typically use </a:t>
            </a:r>
            <a:r>
              <a:rPr lang="en-US" sz="1800" b="1" i="1" u="sng" dirty="0">
                <a:latin typeface="Acherus Grotesque" panose="02000505000000020004" pitchFamily="50" charset="0"/>
              </a:rPr>
              <a:t>regression</a:t>
            </a:r>
            <a:r>
              <a:rPr lang="en-US" sz="1800" dirty="0">
                <a:latin typeface="Acherus Grotesque" panose="02000505000000020004" pitchFamily="50" charset="0"/>
              </a:rPr>
              <a:t> method</a:t>
            </a:r>
          </a:p>
        </p:txBody>
      </p:sp>
      <p:sp>
        <p:nvSpPr>
          <p:cNvPr id="7" name="Rectangle: Rounded Corners 6">
            <a:extLst>
              <a:ext uri="{FF2B5EF4-FFF2-40B4-BE49-F238E27FC236}">
                <a16:creationId xmlns:a16="http://schemas.microsoft.com/office/drawing/2014/main" id="{F62D2FFA-B4BC-44DC-BC34-AD368926C54D}"/>
              </a:ext>
            </a:extLst>
          </p:cNvPr>
          <p:cNvSpPr/>
          <p:nvPr/>
        </p:nvSpPr>
        <p:spPr>
          <a:xfrm>
            <a:off x="6146347" y="3130946"/>
            <a:ext cx="3178629" cy="79465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dirty="0">
                <a:latin typeface="Acherus Grotesque" panose="02000505000000020004" pitchFamily="50" charset="0"/>
              </a:rPr>
              <a:t>Typically use </a:t>
            </a:r>
            <a:r>
              <a:rPr lang="en-US" sz="1800" b="1" i="1" u="sng" dirty="0">
                <a:latin typeface="Acherus Grotesque" panose="02000505000000020004" pitchFamily="50" charset="0"/>
              </a:rPr>
              <a:t>classification</a:t>
            </a:r>
            <a:r>
              <a:rPr lang="en-US" sz="1800" dirty="0">
                <a:latin typeface="Acherus Grotesque" panose="02000505000000020004" pitchFamily="50" charset="0"/>
              </a:rPr>
              <a:t> method</a:t>
            </a:r>
          </a:p>
        </p:txBody>
      </p:sp>
      <p:cxnSp>
        <p:nvCxnSpPr>
          <p:cNvPr id="8" name="Straight Arrow Connector 7">
            <a:extLst>
              <a:ext uri="{FF2B5EF4-FFF2-40B4-BE49-F238E27FC236}">
                <a16:creationId xmlns:a16="http://schemas.microsoft.com/office/drawing/2014/main" id="{3FF4A0A2-91D4-46CB-84B7-D62A2E7878D0}"/>
              </a:ext>
            </a:extLst>
          </p:cNvPr>
          <p:cNvCxnSpPr>
            <a:stCxn id="5" idx="2"/>
            <a:endCxn id="6" idx="0"/>
          </p:cNvCxnSpPr>
          <p:nvPr/>
        </p:nvCxnSpPr>
        <p:spPr>
          <a:xfrm flipH="1">
            <a:off x="4164579" y="2319903"/>
            <a:ext cx="1720132" cy="7813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7F7CEC3-4131-49A5-A01B-7D7EF30C8B8F}"/>
              </a:ext>
            </a:extLst>
          </p:cNvPr>
          <p:cNvCxnSpPr>
            <a:stCxn id="5" idx="2"/>
            <a:endCxn id="7" idx="0"/>
          </p:cNvCxnSpPr>
          <p:nvPr/>
        </p:nvCxnSpPr>
        <p:spPr>
          <a:xfrm>
            <a:off x="5884711" y="2319903"/>
            <a:ext cx="1850951" cy="8110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601D221-198B-433A-AA9F-5EB55FF24E30}"/>
              </a:ext>
            </a:extLst>
          </p:cNvPr>
          <p:cNvSpPr txBox="1"/>
          <p:nvPr/>
        </p:nvSpPr>
        <p:spPr>
          <a:xfrm>
            <a:off x="2974555" y="2608674"/>
            <a:ext cx="1872867" cy="369332"/>
          </a:xfrm>
          <a:prstGeom prst="rect">
            <a:avLst/>
          </a:prstGeom>
          <a:noFill/>
        </p:spPr>
        <p:txBody>
          <a:bodyPr wrap="square" rtlCol="0">
            <a:spAutoFit/>
          </a:bodyPr>
          <a:lstStyle/>
          <a:p>
            <a:r>
              <a:rPr lang="en-US" sz="1800" dirty="0">
                <a:latin typeface="Acherus Grotesque" panose="02000505000000020004" pitchFamily="50" charset="0"/>
              </a:rPr>
              <a:t>Quantitative</a:t>
            </a:r>
          </a:p>
        </p:txBody>
      </p:sp>
      <p:sp>
        <p:nvSpPr>
          <p:cNvPr id="11" name="TextBox 10">
            <a:extLst>
              <a:ext uri="{FF2B5EF4-FFF2-40B4-BE49-F238E27FC236}">
                <a16:creationId xmlns:a16="http://schemas.microsoft.com/office/drawing/2014/main" id="{3E7C5EAD-2F4B-4303-8FF1-3A4909257CB2}"/>
              </a:ext>
            </a:extLst>
          </p:cNvPr>
          <p:cNvSpPr txBox="1"/>
          <p:nvPr/>
        </p:nvSpPr>
        <p:spPr>
          <a:xfrm>
            <a:off x="7489171" y="2608674"/>
            <a:ext cx="1872867" cy="369332"/>
          </a:xfrm>
          <a:prstGeom prst="rect">
            <a:avLst/>
          </a:prstGeom>
          <a:noFill/>
        </p:spPr>
        <p:txBody>
          <a:bodyPr wrap="square" rtlCol="0">
            <a:spAutoFit/>
          </a:bodyPr>
          <a:lstStyle/>
          <a:p>
            <a:r>
              <a:rPr lang="en-US" sz="1800" dirty="0">
                <a:latin typeface="Acherus Grotesque" panose="02000505000000020004" pitchFamily="50" charset="0"/>
              </a:rPr>
              <a:t>Qualitative</a:t>
            </a:r>
          </a:p>
        </p:txBody>
      </p:sp>
      <p:sp>
        <p:nvSpPr>
          <p:cNvPr id="12" name="TextBox 11">
            <a:extLst>
              <a:ext uri="{FF2B5EF4-FFF2-40B4-BE49-F238E27FC236}">
                <a16:creationId xmlns:a16="http://schemas.microsoft.com/office/drawing/2014/main" id="{34171B03-1BB4-459E-B33C-0CFE80C10E4D}"/>
              </a:ext>
            </a:extLst>
          </p:cNvPr>
          <p:cNvSpPr txBox="1"/>
          <p:nvPr/>
        </p:nvSpPr>
        <p:spPr>
          <a:xfrm>
            <a:off x="444033" y="2702982"/>
            <a:ext cx="2060179" cy="1477328"/>
          </a:xfrm>
          <a:prstGeom prst="rect">
            <a:avLst/>
          </a:prstGeom>
          <a:noFill/>
          <a:ln>
            <a:solidFill>
              <a:schemeClr val="accent1"/>
            </a:solidFill>
          </a:ln>
        </p:spPr>
        <p:txBody>
          <a:bodyPr wrap="none" rtlCol="0">
            <a:spAutoFit/>
          </a:bodyPr>
          <a:lstStyle/>
          <a:p>
            <a:r>
              <a:rPr lang="en-US" sz="1800" dirty="0">
                <a:latin typeface="Acherus Grotesque" panose="02000505000000020004" pitchFamily="50" charset="0"/>
              </a:rPr>
              <a:t>Age</a:t>
            </a:r>
          </a:p>
          <a:p>
            <a:r>
              <a:rPr lang="en-US" sz="1800" dirty="0">
                <a:latin typeface="Acherus Grotesque" panose="02000505000000020004" pitchFamily="50" charset="0"/>
              </a:rPr>
              <a:t>Height</a:t>
            </a:r>
          </a:p>
          <a:p>
            <a:r>
              <a:rPr lang="en-US" sz="1800" dirty="0">
                <a:latin typeface="Acherus Grotesque" panose="02000505000000020004" pitchFamily="50" charset="0"/>
              </a:rPr>
              <a:t>Income</a:t>
            </a:r>
          </a:p>
          <a:p>
            <a:r>
              <a:rPr lang="en-US" sz="1800" dirty="0">
                <a:latin typeface="Acherus Grotesque" panose="02000505000000020004" pitchFamily="50" charset="0"/>
              </a:rPr>
              <a:t>Stock Price</a:t>
            </a:r>
          </a:p>
          <a:p>
            <a:r>
              <a:rPr lang="en-US" sz="1800" dirty="0">
                <a:latin typeface="Acherus Grotesque" panose="02000505000000020004" pitchFamily="50" charset="0"/>
              </a:rPr>
              <a:t>Tensile Strength</a:t>
            </a:r>
          </a:p>
        </p:txBody>
      </p:sp>
      <p:sp>
        <p:nvSpPr>
          <p:cNvPr id="13" name="TextBox 12">
            <a:extLst>
              <a:ext uri="{FF2B5EF4-FFF2-40B4-BE49-F238E27FC236}">
                <a16:creationId xmlns:a16="http://schemas.microsoft.com/office/drawing/2014/main" id="{F4B074CE-4643-4856-B094-8859070D6D7A}"/>
              </a:ext>
            </a:extLst>
          </p:cNvPr>
          <p:cNvSpPr txBox="1"/>
          <p:nvPr/>
        </p:nvSpPr>
        <p:spPr>
          <a:xfrm>
            <a:off x="9432934" y="2717321"/>
            <a:ext cx="2568332" cy="1477328"/>
          </a:xfrm>
          <a:prstGeom prst="rect">
            <a:avLst/>
          </a:prstGeom>
          <a:noFill/>
          <a:ln>
            <a:solidFill>
              <a:schemeClr val="accent2">
                <a:lumMod val="75000"/>
              </a:schemeClr>
            </a:solidFill>
          </a:ln>
        </p:spPr>
        <p:txBody>
          <a:bodyPr wrap="none" rtlCol="0">
            <a:spAutoFit/>
          </a:bodyPr>
          <a:lstStyle/>
          <a:p>
            <a:r>
              <a:rPr lang="en-US" sz="1800" dirty="0">
                <a:latin typeface="Acherus Grotesque" panose="02000505000000020004" pitchFamily="50" charset="0"/>
              </a:rPr>
              <a:t>Blood Type</a:t>
            </a:r>
          </a:p>
          <a:p>
            <a:r>
              <a:rPr lang="en-US" sz="1800" dirty="0">
                <a:latin typeface="Acherus Grotesque" panose="02000505000000020004" pitchFamily="50" charset="0"/>
              </a:rPr>
              <a:t>Default on Debt (y/n)</a:t>
            </a:r>
          </a:p>
          <a:p>
            <a:r>
              <a:rPr lang="en-US" sz="1800" dirty="0">
                <a:latin typeface="Acherus Grotesque" panose="02000505000000020004" pitchFamily="50" charset="0"/>
              </a:rPr>
              <a:t>Cancer Stage</a:t>
            </a:r>
          </a:p>
          <a:p>
            <a:r>
              <a:rPr lang="en-US" sz="1800" dirty="0">
                <a:latin typeface="Acherus Grotesque" panose="02000505000000020004" pitchFamily="50" charset="0"/>
              </a:rPr>
              <a:t>Brand Purchased</a:t>
            </a:r>
          </a:p>
          <a:p>
            <a:r>
              <a:rPr lang="en-US" sz="1800" dirty="0">
                <a:latin typeface="Acherus Grotesque" panose="02000505000000020004" pitchFamily="50" charset="0"/>
              </a:rPr>
              <a:t>Species</a:t>
            </a:r>
          </a:p>
        </p:txBody>
      </p:sp>
      <p:sp>
        <p:nvSpPr>
          <p:cNvPr id="14" name="Rectangle 13">
            <a:extLst>
              <a:ext uri="{FF2B5EF4-FFF2-40B4-BE49-F238E27FC236}">
                <a16:creationId xmlns:a16="http://schemas.microsoft.com/office/drawing/2014/main" id="{1C3DB20D-08F2-4B8F-B493-42A3F0FEECE6}"/>
              </a:ext>
            </a:extLst>
          </p:cNvPr>
          <p:cNvSpPr/>
          <p:nvPr/>
        </p:nvSpPr>
        <p:spPr>
          <a:xfrm>
            <a:off x="2850018" y="4874361"/>
            <a:ext cx="6096000" cy="923330"/>
          </a:xfrm>
          <a:prstGeom prst="rect">
            <a:avLst/>
          </a:prstGeom>
        </p:spPr>
        <p:txBody>
          <a:bodyPr>
            <a:spAutoFit/>
          </a:bodyPr>
          <a:lstStyle/>
          <a:p>
            <a:pPr algn="ctr"/>
            <a:r>
              <a:rPr lang="en-US" sz="1800" b="1" dirty="0">
                <a:latin typeface="Acherus Grotesque" panose="02000505000000020004" pitchFamily="50" charset="0"/>
              </a:rPr>
              <a:t>What about the predictors?  </a:t>
            </a:r>
          </a:p>
          <a:p>
            <a:pPr algn="ctr"/>
            <a:r>
              <a:rPr lang="en-US" sz="1800" dirty="0">
                <a:latin typeface="Acherus Grotesque" panose="02000505000000020004" pitchFamily="50" charset="0"/>
              </a:rPr>
              <a:t>For most methods, predictors can be </a:t>
            </a:r>
          </a:p>
          <a:p>
            <a:pPr algn="ctr"/>
            <a:r>
              <a:rPr lang="en-US" sz="1800" dirty="0">
                <a:latin typeface="Acherus Grotesque" panose="02000505000000020004" pitchFamily="50" charset="0"/>
              </a:rPr>
              <a:t>either quantitative or qualitative.</a:t>
            </a:r>
          </a:p>
        </p:txBody>
      </p:sp>
      <p:sp>
        <p:nvSpPr>
          <p:cNvPr id="15" name="Thought Bubble: Cloud 14">
            <a:extLst>
              <a:ext uri="{FF2B5EF4-FFF2-40B4-BE49-F238E27FC236}">
                <a16:creationId xmlns:a16="http://schemas.microsoft.com/office/drawing/2014/main" id="{43EF5C3A-7403-45E5-8677-0FC078B81010}"/>
              </a:ext>
            </a:extLst>
          </p:cNvPr>
          <p:cNvSpPr/>
          <p:nvPr/>
        </p:nvSpPr>
        <p:spPr>
          <a:xfrm rot="16200000" flipH="1">
            <a:off x="641970" y="4292721"/>
            <a:ext cx="1491923" cy="2166257"/>
          </a:xfrm>
          <a:prstGeom prst="cloudCallout">
            <a:avLst>
              <a:gd name="adj1" fmla="val -87666"/>
              <a:gd name="adj2" fmla="val 47625"/>
            </a:avLst>
          </a:prstGeom>
        </p:spPr>
        <p:style>
          <a:lnRef idx="2">
            <a:schemeClr val="accent4">
              <a:shade val="50000"/>
            </a:schemeClr>
          </a:lnRef>
          <a:fillRef idx="1">
            <a:schemeClr val="accent4"/>
          </a:fillRef>
          <a:effectRef idx="0">
            <a:schemeClr val="accent4"/>
          </a:effectRef>
          <a:fontRef idx="minor">
            <a:schemeClr val="lt1"/>
          </a:fontRef>
        </p:style>
        <p:txBody>
          <a:bodyPr vert="vert" rtlCol="0" anchor="ctr"/>
          <a:lstStyle/>
          <a:p>
            <a:pPr algn="ctr"/>
            <a:r>
              <a:rPr lang="en-US" sz="1800" dirty="0">
                <a:latin typeface="Acherus Grotesque" panose="02000505000000020004" pitchFamily="50" charset="0"/>
              </a:rPr>
              <a:t>Continuous Measures</a:t>
            </a:r>
          </a:p>
        </p:txBody>
      </p:sp>
      <p:sp>
        <p:nvSpPr>
          <p:cNvPr id="16" name="Thought Bubble: Cloud 15">
            <a:extLst>
              <a:ext uri="{FF2B5EF4-FFF2-40B4-BE49-F238E27FC236}">
                <a16:creationId xmlns:a16="http://schemas.microsoft.com/office/drawing/2014/main" id="{9047D07D-4824-4DAF-805B-9BAF7D1EE721}"/>
              </a:ext>
            </a:extLst>
          </p:cNvPr>
          <p:cNvSpPr/>
          <p:nvPr/>
        </p:nvSpPr>
        <p:spPr>
          <a:xfrm rot="16200000" flipH="1">
            <a:off x="10079412" y="3875453"/>
            <a:ext cx="1251859" cy="2760730"/>
          </a:xfrm>
          <a:prstGeom prst="cloudCallout">
            <a:avLst>
              <a:gd name="adj1" fmla="val -88480"/>
              <a:gd name="adj2" fmla="val -43306"/>
            </a:avLst>
          </a:prstGeom>
        </p:spPr>
        <p:style>
          <a:lnRef idx="2">
            <a:schemeClr val="accent4">
              <a:shade val="50000"/>
            </a:schemeClr>
          </a:lnRef>
          <a:fillRef idx="1">
            <a:schemeClr val="accent4"/>
          </a:fillRef>
          <a:effectRef idx="0">
            <a:schemeClr val="accent4"/>
          </a:effectRef>
          <a:fontRef idx="minor">
            <a:schemeClr val="lt1"/>
          </a:fontRef>
        </p:style>
        <p:txBody>
          <a:bodyPr vert="vert" rtlCol="0" anchor="ctr"/>
          <a:lstStyle/>
          <a:p>
            <a:pPr algn="ctr"/>
            <a:r>
              <a:rPr lang="en-US" sz="1800" dirty="0">
                <a:latin typeface="Acherus Grotesque" panose="02000505000000020004" pitchFamily="50" charset="0"/>
              </a:rPr>
              <a:t>Discrete:  Nominal or Ordinal</a:t>
            </a:r>
          </a:p>
        </p:txBody>
      </p:sp>
      <p:sp>
        <p:nvSpPr>
          <p:cNvPr id="19" name="Rectangle 18">
            <a:extLst>
              <a:ext uri="{FF2B5EF4-FFF2-40B4-BE49-F238E27FC236}">
                <a16:creationId xmlns:a16="http://schemas.microsoft.com/office/drawing/2014/main" id="{64148673-77FA-4FDC-A60C-38B7A0201071}"/>
              </a:ext>
            </a:extLst>
          </p:cNvPr>
          <p:cNvSpPr/>
          <p:nvPr/>
        </p:nvSpPr>
        <p:spPr>
          <a:xfrm>
            <a:off x="6080636" y="2575724"/>
            <a:ext cx="6062223" cy="1809417"/>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Tree>
    <p:extLst>
      <p:ext uri="{BB962C8B-B14F-4D97-AF65-F5344CB8AC3E}">
        <p14:creationId xmlns:p14="http://schemas.microsoft.com/office/powerpoint/2010/main" val="1666053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43D31-47FC-4689-B903-9BE1C08B5C68}"/>
              </a:ext>
            </a:extLst>
          </p:cNvPr>
          <p:cNvSpPr>
            <a:spLocks noGrp="1"/>
          </p:cNvSpPr>
          <p:nvPr>
            <p:ph type="title"/>
          </p:nvPr>
        </p:nvSpPr>
        <p:spPr>
          <a:xfrm>
            <a:off x="838200" y="365125"/>
            <a:ext cx="10607040" cy="1325563"/>
          </a:xfrm>
        </p:spPr>
        <p:txBody>
          <a:bodyPr/>
          <a:lstStyle/>
          <a:p>
            <a:r>
              <a:rPr lang="en-US" dirty="0"/>
              <a:t>In classification, we use accuracy to evaluate models</a:t>
            </a:r>
          </a:p>
        </p:txBody>
      </p:sp>
      <p:sp>
        <p:nvSpPr>
          <p:cNvPr id="3" name="Content Placeholder 2">
            <a:extLst>
              <a:ext uri="{FF2B5EF4-FFF2-40B4-BE49-F238E27FC236}">
                <a16:creationId xmlns:a16="http://schemas.microsoft.com/office/drawing/2014/main" id="{40C21F5B-DAC6-40C3-B908-1BCC18C42F33}"/>
              </a:ext>
            </a:extLst>
          </p:cNvPr>
          <p:cNvSpPr>
            <a:spLocks noGrp="1"/>
          </p:cNvSpPr>
          <p:nvPr>
            <p:ph sz="half" idx="1"/>
          </p:nvPr>
        </p:nvSpPr>
        <p:spPr>
          <a:xfrm>
            <a:off x="838200" y="1825625"/>
            <a:ext cx="4356652" cy="4351338"/>
          </a:xfrm>
        </p:spPr>
        <p:txBody>
          <a:bodyPr>
            <a:normAutofit lnSpcReduction="10000"/>
          </a:bodyPr>
          <a:lstStyle/>
          <a:p>
            <a:r>
              <a:rPr lang="en-US" dirty="0"/>
              <a:t>Example: Predicting the degree of dissatisfaction in the user experience of a new version of an app.</a:t>
            </a:r>
          </a:p>
          <a:p>
            <a:r>
              <a:rPr lang="en-US" dirty="0"/>
              <a:t>The diagonal of the confusion matrix is where the predicted classes accurately match the actual classes.</a:t>
            </a:r>
          </a:p>
          <a:p>
            <a:r>
              <a:rPr lang="en-US" dirty="0"/>
              <a:t>Any cell of the table on the off diagonal represents inaccurate predictions.</a:t>
            </a:r>
          </a:p>
        </p:txBody>
      </p:sp>
      <p:graphicFrame>
        <p:nvGraphicFramePr>
          <p:cNvPr id="7" name="Table 7">
            <a:extLst>
              <a:ext uri="{FF2B5EF4-FFF2-40B4-BE49-F238E27FC236}">
                <a16:creationId xmlns:a16="http://schemas.microsoft.com/office/drawing/2014/main" id="{5D0F052F-285A-4967-96DA-9F3B911DF9DE}"/>
              </a:ext>
            </a:extLst>
          </p:cNvPr>
          <p:cNvGraphicFramePr>
            <a:graphicFrameLocks noGrp="1"/>
          </p:cNvGraphicFramePr>
          <p:nvPr>
            <p:ph sz="half" idx="2"/>
            <p:extLst>
              <p:ext uri="{D42A27DB-BD31-4B8C-83A1-F6EECF244321}">
                <p14:modId xmlns:p14="http://schemas.microsoft.com/office/powerpoint/2010/main" val="1984644940"/>
              </p:ext>
            </p:extLst>
          </p:nvPr>
        </p:nvGraphicFramePr>
        <p:xfrm>
          <a:off x="5194852" y="1918391"/>
          <a:ext cx="6858000" cy="3657600"/>
        </p:xfrm>
        <a:graphic>
          <a:graphicData uri="http://schemas.openxmlformats.org/drawingml/2006/table">
            <a:tbl>
              <a:tblPr firstRow="1" firstCol="1" bandRow="1" bandCol="1">
                <a:tableStyleId>{5C22544A-7EE6-4342-B048-85BDC9FD1C3A}</a:tableStyleId>
              </a:tblPr>
              <a:tblGrid>
                <a:gridCol w="914400">
                  <a:extLst>
                    <a:ext uri="{9D8B030D-6E8A-4147-A177-3AD203B41FA5}">
                      <a16:colId xmlns:a16="http://schemas.microsoft.com/office/drawing/2014/main" val="42872474"/>
                    </a:ext>
                  </a:extLst>
                </a:gridCol>
                <a:gridCol w="1188720">
                  <a:extLst>
                    <a:ext uri="{9D8B030D-6E8A-4147-A177-3AD203B41FA5}">
                      <a16:colId xmlns:a16="http://schemas.microsoft.com/office/drawing/2014/main" val="967251882"/>
                    </a:ext>
                  </a:extLst>
                </a:gridCol>
                <a:gridCol w="1188720">
                  <a:extLst>
                    <a:ext uri="{9D8B030D-6E8A-4147-A177-3AD203B41FA5}">
                      <a16:colId xmlns:a16="http://schemas.microsoft.com/office/drawing/2014/main" val="544903457"/>
                    </a:ext>
                  </a:extLst>
                </a:gridCol>
                <a:gridCol w="1188720">
                  <a:extLst>
                    <a:ext uri="{9D8B030D-6E8A-4147-A177-3AD203B41FA5}">
                      <a16:colId xmlns:a16="http://schemas.microsoft.com/office/drawing/2014/main" val="2579936021"/>
                    </a:ext>
                  </a:extLst>
                </a:gridCol>
                <a:gridCol w="1188720">
                  <a:extLst>
                    <a:ext uri="{9D8B030D-6E8A-4147-A177-3AD203B41FA5}">
                      <a16:colId xmlns:a16="http://schemas.microsoft.com/office/drawing/2014/main" val="2012904936"/>
                    </a:ext>
                  </a:extLst>
                </a:gridCol>
                <a:gridCol w="1188720">
                  <a:extLst>
                    <a:ext uri="{9D8B030D-6E8A-4147-A177-3AD203B41FA5}">
                      <a16:colId xmlns:a16="http://schemas.microsoft.com/office/drawing/2014/main" val="3124432563"/>
                    </a:ext>
                  </a:extLst>
                </a:gridCol>
              </a:tblGrid>
              <a:tr h="609600">
                <a:tc>
                  <a:txBody>
                    <a:bodyPr/>
                    <a:lstStyle/>
                    <a:p>
                      <a:pPr algn="ctr"/>
                      <a:endParaRPr lang="en-US" dirty="0">
                        <a:latin typeface="Acherus Grotesque" panose="02000505000000020004" pitchFamily="50" charset="0"/>
                      </a:endParaRPr>
                    </a:p>
                  </a:txBody>
                  <a:tcPr anchor="ctr">
                    <a:solidFill>
                      <a:schemeClr val="bg1"/>
                    </a:solidFill>
                  </a:tcPr>
                </a:tc>
                <a:tc>
                  <a:txBody>
                    <a:bodyPr/>
                    <a:lstStyle/>
                    <a:p>
                      <a:pPr algn="ctr"/>
                      <a:endParaRPr lang="en-US" dirty="0">
                        <a:latin typeface="Acherus Grotesque" panose="02000505000000020004" pitchFamily="50" charset="0"/>
                      </a:endParaRPr>
                    </a:p>
                  </a:txBody>
                  <a:tcPr anchor="ctr">
                    <a:solidFill>
                      <a:schemeClr val="bg1"/>
                    </a:solidFill>
                  </a:tcPr>
                </a:tc>
                <a:tc gridSpan="4">
                  <a:txBody>
                    <a:bodyPr/>
                    <a:lstStyle/>
                    <a:p>
                      <a:pPr algn="ctr"/>
                      <a:r>
                        <a:rPr lang="en-US" sz="2400" dirty="0">
                          <a:latin typeface="Acherus Grotesque" panose="02000505000000020004" pitchFamily="50" charset="0"/>
                        </a:rPr>
                        <a:t>Actual</a:t>
                      </a:r>
                    </a:p>
                  </a:txBody>
                  <a:tcPr anchor="ctr"/>
                </a:tc>
                <a:tc hMerge="1">
                  <a:txBody>
                    <a:bodyPr/>
                    <a:lstStyle/>
                    <a:p>
                      <a:pPr algn="ctr"/>
                      <a:endParaRPr lang="en-US" dirty="0">
                        <a:latin typeface="Acherus Grotesque" panose="02000505000000020004" pitchFamily="50" charset="0"/>
                      </a:endParaRPr>
                    </a:p>
                  </a:txBody>
                  <a:tcPr anchor="ctr"/>
                </a:tc>
                <a:tc hMerge="1">
                  <a:txBody>
                    <a:bodyPr/>
                    <a:lstStyle/>
                    <a:p>
                      <a:pPr algn="ctr"/>
                      <a:endParaRPr lang="en-US" dirty="0">
                        <a:latin typeface="Acherus Grotesque" panose="02000505000000020004" pitchFamily="50" charset="0"/>
                      </a:endParaRPr>
                    </a:p>
                  </a:txBody>
                  <a:tcPr anchor="ctr"/>
                </a:tc>
                <a:tc hMerge="1">
                  <a:txBody>
                    <a:bodyPr/>
                    <a:lstStyle/>
                    <a:p>
                      <a:pPr algn="ctr"/>
                      <a:endParaRPr lang="en-US" dirty="0">
                        <a:latin typeface="Acherus Grotesque" panose="02000505000000020004" pitchFamily="50" charset="0"/>
                      </a:endParaRPr>
                    </a:p>
                  </a:txBody>
                  <a:tcPr anchor="ctr"/>
                </a:tc>
                <a:extLst>
                  <a:ext uri="{0D108BD9-81ED-4DB2-BD59-A6C34878D82A}">
                    <a16:rowId xmlns:a16="http://schemas.microsoft.com/office/drawing/2014/main" val="2701560065"/>
                  </a:ext>
                </a:extLst>
              </a:tr>
              <a:tr h="609600">
                <a:tc>
                  <a:txBody>
                    <a:bodyPr/>
                    <a:lstStyle/>
                    <a:p>
                      <a:pPr algn="ctr"/>
                      <a:endParaRPr lang="en-US" dirty="0">
                        <a:latin typeface="Acherus Grotesque" panose="02000505000000020004" pitchFamily="50" charset="0"/>
                      </a:endParaRPr>
                    </a:p>
                  </a:txBody>
                  <a:tcPr anchor="ctr">
                    <a:solidFill>
                      <a:schemeClr val="bg1"/>
                    </a:solidFill>
                  </a:tcPr>
                </a:tc>
                <a:tc>
                  <a:txBody>
                    <a:bodyPr/>
                    <a:lstStyle/>
                    <a:p>
                      <a:pPr algn="ctr"/>
                      <a:endParaRPr lang="en-US" dirty="0">
                        <a:latin typeface="Acherus Grotesque" panose="02000505000000020004" pitchFamily="50" charset="0"/>
                      </a:endParaRPr>
                    </a:p>
                  </a:txBody>
                  <a:tcPr anchor="ctr">
                    <a:solidFill>
                      <a:schemeClr val="bg1"/>
                    </a:solidFill>
                  </a:tcPr>
                </a:tc>
                <a:tc>
                  <a:txBody>
                    <a:bodyPr/>
                    <a:lstStyle/>
                    <a:p>
                      <a:pPr algn="l"/>
                      <a:r>
                        <a:rPr lang="en-US" b="1" dirty="0">
                          <a:latin typeface="Acherus Grotesque" panose="02000505000000020004" pitchFamily="50" charset="0"/>
                        </a:rPr>
                        <a:t>None</a:t>
                      </a:r>
                    </a:p>
                  </a:txBody>
                  <a:tcPr anchor="ctr">
                    <a:lnB w="38100" cap="flat" cmpd="sng" algn="ctr">
                      <a:solidFill>
                        <a:srgbClr val="00B050"/>
                      </a:solidFill>
                      <a:prstDash val="solid"/>
                      <a:round/>
                      <a:headEnd type="none" w="med" len="med"/>
                      <a:tailEnd type="none" w="med" len="med"/>
                    </a:lnB>
                  </a:tcPr>
                </a:tc>
                <a:tc>
                  <a:txBody>
                    <a:bodyPr/>
                    <a:lstStyle/>
                    <a:p>
                      <a:pPr algn="l"/>
                      <a:r>
                        <a:rPr lang="en-US" b="1" dirty="0">
                          <a:latin typeface="Acherus Grotesque" panose="02000505000000020004" pitchFamily="50" charset="0"/>
                        </a:rPr>
                        <a:t>Low</a:t>
                      </a:r>
                    </a:p>
                  </a:txBody>
                  <a:tcPr anchor="ctr"/>
                </a:tc>
                <a:tc>
                  <a:txBody>
                    <a:bodyPr/>
                    <a:lstStyle/>
                    <a:p>
                      <a:pPr algn="l"/>
                      <a:r>
                        <a:rPr lang="en-US" b="1" dirty="0">
                          <a:latin typeface="Acherus Grotesque" panose="02000505000000020004" pitchFamily="50" charset="0"/>
                        </a:rPr>
                        <a:t>Medium</a:t>
                      </a:r>
                    </a:p>
                  </a:txBody>
                  <a:tcPr anchor="ctr"/>
                </a:tc>
                <a:tc>
                  <a:txBody>
                    <a:bodyPr/>
                    <a:lstStyle/>
                    <a:p>
                      <a:pPr algn="l"/>
                      <a:r>
                        <a:rPr lang="en-US" b="1" dirty="0">
                          <a:latin typeface="Acherus Grotesque" panose="02000505000000020004" pitchFamily="50" charset="0"/>
                        </a:rPr>
                        <a:t>High</a:t>
                      </a:r>
                    </a:p>
                  </a:txBody>
                  <a:tcPr anchor="ctr"/>
                </a:tc>
                <a:extLst>
                  <a:ext uri="{0D108BD9-81ED-4DB2-BD59-A6C34878D82A}">
                    <a16:rowId xmlns:a16="http://schemas.microsoft.com/office/drawing/2014/main" val="1690821257"/>
                  </a:ext>
                </a:extLst>
              </a:tr>
              <a:tr h="609600">
                <a:tc rowSpan="4">
                  <a:txBody>
                    <a:bodyPr/>
                    <a:lstStyle/>
                    <a:p>
                      <a:pPr algn="ctr"/>
                      <a:r>
                        <a:rPr lang="en-US" sz="2400" dirty="0">
                          <a:latin typeface="Acherus Grotesque" panose="02000505000000020004" pitchFamily="50" charset="0"/>
                        </a:rPr>
                        <a:t>Predicted</a:t>
                      </a:r>
                    </a:p>
                  </a:txBody>
                  <a:tcPr vert="vert270" anchor="ctr"/>
                </a:tc>
                <a:tc>
                  <a:txBody>
                    <a:bodyPr/>
                    <a:lstStyle/>
                    <a:p>
                      <a:pPr algn="l"/>
                      <a:r>
                        <a:rPr lang="en-US" b="1" dirty="0">
                          <a:latin typeface="Acherus Grotesque" panose="02000505000000020004" pitchFamily="50" charset="0"/>
                        </a:rPr>
                        <a:t>None</a:t>
                      </a:r>
                    </a:p>
                  </a:txBody>
                  <a:tcPr anchor="ctr">
                    <a:lnR w="38100" cap="flat" cmpd="sng" algn="ctr">
                      <a:solidFill>
                        <a:srgbClr val="00B050"/>
                      </a:solidFill>
                      <a:prstDash val="solid"/>
                      <a:round/>
                      <a:headEnd type="none" w="med" len="med"/>
                      <a:tailEnd type="none" w="med" len="med"/>
                    </a:lnR>
                  </a:tcPr>
                </a:tc>
                <a:tc>
                  <a:txBody>
                    <a:bodyPr/>
                    <a:lstStyle/>
                    <a:p>
                      <a:pPr algn="r"/>
                      <a:r>
                        <a:rPr lang="en-US" dirty="0">
                          <a:solidFill>
                            <a:srgbClr val="00B050"/>
                          </a:solidFill>
                          <a:latin typeface="Acherus Grotesque" panose="02000505000000020004" pitchFamily="50" charset="0"/>
                        </a:rPr>
                        <a:t>111,382</a:t>
                      </a:r>
                    </a:p>
                  </a:txBody>
                  <a:tcPr anchor="ct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rgbClr val="EDE7E8"/>
                    </a:solidFill>
                  </a:tcPr>
                </a:tc>
                <a:tc>
                  <a:txBody>
                    <a:bodyPr/>
                    <a:lstStyle/>
                    <a:p>
                      <a:pPr algn="r"/>
                      <a:r>
                        <a:rPr lang="en-US" dirty="0">
                          <a:latin typeface="Acherus Grotesque" panose="02000505000000020004" pitchFamily="50" charset="0"/>
                        </a:rPr>
                        <a:t>1,097</a:t>
                      </a:r>
                    </a:p>
                  </a:txBody>
                  <a:tcPr anchor="ctr">
                    <a:lnL w="38100" cap="flat" cmpd="sng" algn="ctr">
                      <a:solidFill>
                        <a:srgbClr val="00B050"/>
                      </a:solidFill>
                      <a:prstDash val="solid"/>
                      <a:round/>
                      <a:headEnd type="none" w="med" len="med"/>
                      <a:tailEnd type="none" w="med" len="med"/>
                    </a:lnL>
                    <a:lnB w="38100" cap="flat" cmpd="sng" algn="ctr">
                      <a:solidFill>
                        <a:srgbClr val="00B050"/>
                      </a:solidFill>
                      <a:prstDash val="solid"/>
                      <a:round/>
                      <a:headEnd type="none" w="med" len="med"/>
                      <a:tailEnd type="none" w="med" len="med"/>
                    </a:lnB>
                    <a:solidFill>
                      <a:srgbClr val="EDE7E8"/>
                    </a:solidFill>
                  </a:tcPr>
                </a:tc>
                <a:tc>
                  <a:txBody>
                    <a:bodyPr/>
                    <a:lstStyle/>
                    <a:p>
                      <a:pPr algn="r"/>
                      <a:r>
                        <a:rPr lang="en-US" dirty="0">
                          <a:latin typeface="Acherus Grotesque" panose="02000505000000020004" pitchFamily="50" charset="0"/>
                        </a:rPr>
                        <a:t>9</a:t>
                      </a:r>
                    </a:p>
                  </a:txBody>
                  <a:tcPr anchor="ctr"/>
                </a:tc>
                <a:tc>
                  <a:txBody>
                    <a:bodyPr/>
                    <a:lstStyle/>
                    <a:p>
                      <a:pPr algn="r"/>
                      <a:r>
                        <a:rPr lang="en-US" dirty="0">
                          <a:latin typeface="Acherus Grotesque" panose="02000505000000020004" pitchFamily="50" charset="0"/>
                        </a:rPr>
                        <a:t>0</a:t>
                      </a:r>
                    </a:p>
                  </a:txBody>
                  <a:tcPr anchor="ctr">
                    <a:solidFill>
                      <a:srgbClr val="EDE7E8"/>
                    </a:solidFill>
                  </a:tcPr>
                </a:tc>
                <a:extLst>
                  <a:ext uri="{0D108BD9-81ED-4DB2-BD59-A6C34878D82A}">
                    <a16:rowId xmlns:a16="http://schemas.microsoft.com/office/drawing/2014/main" val="3959067394"/>
                  </a:ext>
                </a:extLst>
              </a:tr>
              <a:tr h="609600">
                <a:tc vMerge="1">
                  <a:txBody>
                    <a:bodyPr/>
                    <a:lstStyle/>
                    <a:p>
                      <a:endParaRPr lang="en-US"/>
                    </a:p>
                  </a:txBody>
                  <a:tcPr/>
                </a:tc>
                <a:tc>
                  <a:txBody>
                    <a:bodyPr/>
                    <a:lstStyle/>
                    <a:p>
                      <a:pPr algn="l"/>
                      <a:r>
                        <a:rPr lang="en-US" b="1" dirty="0">
                          <a:latin typeface="Acherus Grotesque" panose="02000505000000020004" pitchFamily="50" charset="0"/>
                        </a:rPr>
                        <a:t>Low</a:t>
                      </a:r>
                    </a:p>
                  </a:txBody>
                  <a:tcPr anchor="ctr"/>
                </a:tc>
                <a:tc>
                  <a:txBody>
                    <a:bodyPr/>
                    <a:lstStyle/>
                    <a:p>
                      <a:pPr algn="r"/>
                      <a:r>
                        <a:rPr lang="en-US" dirty="0">
                          <a:latin typeface="Acherus Grotesque" panose="02000505000000020004" pitchFamily="50" charset="0"/>
                        </a:rPr>
                        <a:t>2,361</a:t>
                      </a:r>
                    </a:p>
                  </a:txBody>
                  <a:tcPr anchor="ctr">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solidFill>
                      <a:srgbClr val="EDE7E8"/>
                    </a:solidFill>
                  </a:tcPr>
                </a:tc>
                <a:tc>
                  <a:txBody>
                    <a:bodyPr/>
                    <a:lstStyle/>
                    <a:p>
                      <a:pPr algn="r"/>
                      <a:r>
                        <a:rPr lang="en-US" dirty="0">
                          <a:solidFill>
                            <a:srgbClr val="00B050"/>
                          </a:solidFill>
                          <a:latin typeface="Acherus Grotesque" panose="02000505000000020004" pitchFamily="50" charset="0"/>
                        </a:rPr>
                        <a:t>9,704</a:t>
                      </a:r>
                    </a:p>
                  </a:txBody>
                  <a:tcPr anchor="ct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rgbClr val="EDE7E8"/>
                    </a:solidFill>
                  </a:tcPr>
                </a:tc>
                <a:tc>
                  <a:txBody>
                    <a:bodyPr/>
                    <a:lstStyle/>
                    <a:p>
                      <a:pPr algn="r"/>
                      <a:r>
                        <a:rPr lang="en-US" dirty="0">
                          <a:latin typeface="Acherus Grotesque" panose="02000505000000020004" pitchFamily="50" charset="0"/>
                        </a:rPr>
                        <a:t>358</a:t>
                      </a:r>
                    </a:p>
                  </a:txBody>
                  <a:tcPr anchor="ctr">
                    <a:lnL w="38100" cap="flat" cmpd="sng" algn="ctr">
                      <a:solidFill>
                        <a:srgbClr val="00B050"/>
                      </a:solidFill>
                      <a:prstDash val="solid"/>
                      <a:round/>
                      <a:headEnd type="none" w="med" len="med"/>
                      <a:tailEnd type="none" w="med" len="med"/>
                    </a:lnL>
                    <a:lnB w="38100" cap="flat" cmpd="sng" algn="ctr">
                      <a:solidFill>
                        <a:srgbClr val="00B050"/>
                      </a:solidFill>
                      <a:prstDash val="solid"/>
                      <a:round/>
                      <a:headEnd type="none" w="med" len="med"/>
                      <a:tailEnd type="none" w="med" len="med"/>
                    </a:lnB>
                    <a:solidFill>
                      <a:srgbClr val="EDE7E8"/>
                    </a:solidFill>
                  </a:tcPr>
                </a:tc>
                <a:tc>
                  <a:txBody>
                    <a:bodyPr/>
                    <a:lstStyle/>
                    <a:p>
                      <a:pPr algn="r"/>
                      <a:r>
                        <a:rPr lang="en-US" dirty="0">
                          <a:latin typeface="Acherus Grotesque" panose="02000505000000020004" pitchFamily="50" charset="0"/>
                        </a:rPr>
                        <a:t>9</a:t>
                      </a:r>
                    </a:p>
                  </a:txBody>
                  <a:tcPr anchor="ctr">
                    <a:solidFill>
                      <a:srgbClr val="EDE7E8"/>
                    </a:solidFill>
                  </a:tcPr>
                </a:tc>
                <a:extLst>
                  <a:ext uri="{0D108BD9-81ED-4DB2-BD59-A6C34878D82A}">
                    <a16:rowId xmlns:a16="http://schemas.microsoft.com/office/drawing/2014/main" val="3092316632"/>
                  </a:ext>
                </a:extLst>
              </a:tr>
              <a:tr h="609600">
                <a:tc vMerge="1">
                  <a:txBody>
                    <a:bodyPr/>
                    <a:lstStyle/>
                    <a:p>
                      <a:endParaRPr lang="en-US" dirty="0"/>
                    </a:p>
                  </a:txBody>
                  <a:tcPr/>
                </a:tc>
                <a:tc>
                  <a:txBody>
                    <a:bodyPr/>
                    <a:lstStyle/>
                    <a:p>
                      <a:pPr algn="l"/>
                      <a:r>
                        <a:rPr lang="en-US" b="1" dirty="0">
                          <a:latin typeface="Acherus Grotesque" panose="02000505000000020004" pitchFamily="50" charset="0"/>
                        </a:rPr>
                        <a:t>Medium</a:t>
                      </a:r>
                    </a:p>
                  </a:txBody>
                  <a:tcPr anchor="ctr"/>
                </a:tc>
                <a:tc>
                  <a:txBody>
                    <a:bodyPr/>
                    <a:lstStyle/>
                    <a:p>
                      <a:pPr algn="r"/>
                      <a:r>
                        <a:rPr lang="en-US" dirty="0">
                          <a:latin typeface="Acherus Grotesque" panose="02000505000000020004" pitchFamily="50" charset="0"/>
                        </a:rPr>
                        <a:t>35</a:t>
                      </a:r>
                    </a:p>
                  </a:txBody>
                  <a:tcPr anchor="ctr"/>
                </a:tc>
                <a:tc>
                  <a:txBody>
                    <a:bodyPr/>
                    <a:lstStyle/>
                    <a:p>
                      <a:pPr algn="r"/>
                      <a:r>
                        <a:rPr lang="en-US" dirty="0">
                          <a:latin typeface="Acherus Grotesque" panose="02000505000000020004" pitchFamily="50" charset="0"/>
                        </a:rPr>
                        <a:t>1,005</a:t>
                      </a:r>
                    </a:p>
                  </a:txBody>
                  <a:tcPr anchor="ctr">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solidFill>
                      <a:srgbClr val="EDE7E8"/>
                    </a:solidFill>
                  </a:tcPr>
                </a:tc>
                <a:tc>
                  <a:txBody>
                    <a:bodyPr/>
                    <a:lstStyle/>
                    <a:p>
                      <a:pPr algn="r"/>
                      <a:r>
                        <a:rPr lang="en-US" dirty="0">
                          <a:solidFill>
                            <a:srgbClr val="00B050"/>
                          </a:solidFill>
                          <a:latin typeface="Acherus Grotesque" panose="02000505000000020004" pitchFamily="50" charset="0"/>
                        </a:rPr>
                        <a:t>1,758</a:t>
                      </a:r>
                    </a:p>
                  </a:txBody>
                  <a:tcPr anchor="ct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tc>
                  <a:txBody>
                    <a:bodyPr/>
                    <a:lstStyle/>
                    <a:p>
                      <a:pPr algn="r"/>
                      <a:r>
                        <a:rPr lang="en-US" dirty="0">
                          <a:latin typeface="Acherus Grotesque" panose="02000505000000020004" pitchFamily="50" charset="0"/>
                        </a:rPr>
                        <a:t>178</a:t>
                      </a:r>
                    </a:p>
                  </a:txBody>
                  <a:tcPr anchor="ctr">
                    <a:lnL w="38100" cap="flat" cmpd="sng" algn="ctr">
                      <a:solidFill>
                        <a:srgbClr val="00B050"/>
                      </a:solidFill>
                      <a:prstDash val="solid"/>
                      <a:round/>
                      <a:headEnd type="none" w="med" len="med"/>
                      <a:tailEnd type="none" w="med" len="med"/>
                    </a:lnL>
                    <a:lnB w="38100" cap="flat" cmpd="sng" algn="ctr">
                      <a:solidFill>
                        <a:srgbClr val="00B050"/>
                      </a:solidFill>
                      <a:prstDash val="solid"/>
                      <a:round/>
                      <a:headEnd type="none" w="med" len="med"/>
                      <a:tailEnd type="none" w="med" len="med"/>
                    </a:lnB>
                    <a:solidFill>
                      <a:srgbClr val="EDE7E8"/>
                    </a:solidFill>
                  </a:tcPr>
                </a:tc>
                <a:extLst>
                  <a:ext uri="{0D108BD9-81ED-4DB2-BD59-A6C34878D82A}">
                    <a16:rowId xmlns:a16="http://schemas.microsoft.com/office/drawing/2014/main" val="3769868417"/>
                  </a:ext>
                </a:extLst>
              </a:tr>
              <a:tr h="609600">
                <a:tc vMerge="1">
                  <a:txBody>
                    <a:bodyPr/>
                    <a:lstStyle/>
                    <a:p>
                      <a:endParaRPr lang="en-US" dirty="0"/>
                    </a:p>
                  </a:txBody>
                  <a:tcPr/>
                </a:tc>
                <a:tc>
                  <a:txBody>
                    <a:bodyPr/>
                    <a:lstStyle/>
                    <a:p>
                      <a:pPr algn="l"/>
                      <a:r>
                        <a:rPr lang="en-US" b="1" dirty="0">
                          <a:latin typeface="Acherus Grotesque" panose="02000505000000020004" pitchFamily="50" charset="0"/>
                        </a:rPr>
                        <a:t>High</a:t>
                      </a:r>
                    </a:p>
                  </a:txBody>
                  <a:tcPr anchor="ctr"/>
                </a:tc>
                <a:tc>
                  <a:txBody>
                    <a:bodyPr/>
                    <a:lstStyle/>
                    <a:p>
                      <a:pPr algn="r"/>
                      <a:r>
                        <a:rPr lang="en-US" dirty="0">
                          <a:latin typeface="Acherus Grotesque" panose="02000505000000020004" pitchFamily="50" charset="0"/>
                        </a:rPr>
                        <a:t>0</a:t>
                      </a:r>
                    </a:p>
                  </a:txBody>
                  <a:tcPr anchor="ctr">
                    <a:solidFill>
                      <a:srgbClr val="EDE7E8"/>
                    </a:solidFill>
                  </a:tcPr>
                </a:tc>
                <a:tc>
                  <a:txBody>
                    <a:bodyPr/>
                    <a:lstStyle/>
                    <a:p>
                      <a:pPr algn="r"/>
                      <a:r>
                        <a:rPr lang="en-US" dirty="0">
                          <a:latin typeface="Acherus Grotesque" panose="02000505000000020004" pitchFamily="50" charset="0"/>
                        </a:rPr>
                        <a:t>33</a:t>
                      </a:r>
                    </a:p>
                  </a:txBody>
                  <a:tcPr anchor="ctr">
                    <a:solidFill>
                      <a:srgbClr val="EDE7E8"/>
                    </a:solidFill>
                  </a:tcPr>
                </a:tc>
                <a:tc>
                  <a:txBody>
                    <a:bodyPr/>
                    <a:lstStyle/>
                    <a:p>
                      <a:pPr algn="r"/>
                      <a:r>
                        <a:rPr lang="en-US" dirty="0">
                          <a:latin typeface="Acherus Grotesque" panose="02000505000000020004" pitchFamily="50" charset="0"/>
                        </a:rPr>
                        <a:t>355</a:t>
                      </a:r>
                    </a:p>
                  </a:txBody>
                  <a:tcPr anchor="ctr">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solidFill>
                      <a:srgbClr val="EDE7E8"/>
                    </a:solidFill>
                  </a:tcPr>
                </a:tc>
                <a:tc>
                  <a:txBody>
                    <a:bodyPr/>
                    <a:lstStyle/>
                    <a:p>
                      <a:pPr algn="r"/>
                      <a:r>
                        <a:rPr lang="en-US" dirty="0">
                          <a:solidFill>
                            <a:srgbClr val="00B050"/>
                          </a:solidFill>
                          <a:latin typeface="Acherus Grotesque" panose="02000505000000020004" pitchFamily="50" charset="0"/>
                        </a:rPr>
                        <a:t>938</a:t>
                      </a:r>
                    </a:p>
                  </a:txBody>
                  <a:tcPr anchor="ct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rgbClr val="EDE7E8"/>
                    </a:solidFill>
                  </a:tcPr>
                </a:tc>
                <a:extLst>
                  <a:ext uri="{0D108BD9-81ED-4DB2-BD59-A6C34878D82A}">
                    <a16:rowId xmlns:a16="http://schemas.microsoft.com/office/drawing/2014/main" val="2755866657"/>
                  </a:ext>
                </a:extLst>
              </a:tr>
            </a:tbl>
          </a:graphicData>
        </a:graphic>
      </p:graphicFrame>
      <p:sp>
        <p:nvSpPr>
          <p:cNvPr id="5" name="Footer Placeholder 4">
            <a:extLst>
              <a:ext uri="{FF2B5EF4-FFF2-40B4-BE49-F238E27FC236}">
                <a16:creationId xmlns:a16="http://schemas.microsoft.com/office/drawing/2014/main" id="{BC03C2D1-A541-4E03-9E1E-68F3D85B38A9}"/>
              </a:ext>
            </a:extLst>
          </p:cNvPr>
          <p:cNvSpPr>
            <a:spLocks noGrp="1"/>
          </p:cNvSpPr>
          <p:nvPr>
            <p:ph type="ftr" sz="quarter" idx="11"/>
          </p:nvPr>
        </p:nvSpPr>
        <p:spPr/>
        <p:txBody>
          <a:bodyPr/>
          <a:lstStyle/>
          <a:p>
            <a:r>
              <a:rPr lang="en-US"/>
              <a:t>Introduction to Machine Learning</a:t>
            </a:r>
            <a:endParaRPr lang="en-US" dirty="0"/>
          </a:p>
        </p:txBody>
      </p:sp>
      <p:sp>
        <p:nvSpPr>
          <p:cNvPr id="6" name="Slide Number Placeholder 5">
            <a:extLst>
              <a:ext uri="{FF2B5EF4-FFF2-40B4-BE49-F238E27FC236}">
                <a16:creationId xmlns:a16="http://schemas.microsoft.com/office/drawing/2014/main" id="{5277F9CC-B5AC-45B1-B9A6-A63D34F2F1E7}"/>
              </a:ext>
            </a:extLst>
          </p:cNvPr>
          <p:cNvSpPr>
            <a:spLocks noGrp="1"/>
          </p:cNvSpPr>
          <p:nvPr>
            <p:ph type="sldNum" sz="quarter" idx="12"/>
          </p:nvPr>
        </p:nvSpPr>
        <p:spPr/>
        <p:txBody>
          <a:bodyPr/>
          <a:lstStyle/>
          <a:p>
            <a:fld id="{8E06CFEE-053A-4A40-A88B-A288F0289482}" type="slidenum">
              <a:rPr lang="en-US" smtClean="0"/>
              <a:t>54</a:t>
            </a:fld>
            <a:endParaRPr lang="en-US"/>
          </a:p>
        </p:txBody>
      </p:sp>
    </p:spTree>
    <p:extLst>
      <p:ext uri="{BB962C8B-B14F-4D97-AF65-F5344CB8AC3E}">
        <p14:creationId xmlns:p14="http://schemas.microsoft.com/office/powerpoint/2010/main" val="19248929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F736A-2634-43B3-B86C-D826963E8A6D}"/>
              </a:ext>
            </a:extLst>
          </p:cNvPr>
          <p:cNvSpPr>
            <a:spLocks noGrp="1"/>
          </p:cNvSpPr>
          <p:nvPr>
            <p:ph type="title"/>
          </p:nvPr>
        </p:nvSpPr>
        <p:spPr/>
        <p:txBody>
          <a:bodyPr/>
          <a:lstStyle/>
          <a:p>
            <a:r>
              <a:rPr lang="en-US" dirty="0"/>
              <a:t>Accuracy is simply the proportion of matches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5B8C14-52A4-4F46-B9C1-1B8AD4768122}"/>
                  </a:ext>
                </a:extLst>
              </p:cNvPr>
              <p:cNvSpPr>
                <a:spLocks noGrp="1"/>
              </p:cNvSpPr>
              <p:nvPr>
                <p:ph idx="1"/>
              </p:nvPr>
            </p:nvSpPr>
            <p:spPr/>
            <p:txBody>
              <a:bodyPr>
                <a:normAutofit/>
              </a:bodyPr>
              <a:lstStyle/>
              <a:p>
                <a:r>
                  <a:rPr lang="en-US" sz="2800" dirty="0"/>
                  <a:t>In mathematical terms, we can express accuracy in the form of indicator variables</a:t>
                </a:r>
              </a:p>
              <a:p>
                <a:pPr lvl="1"/>
                <a:r>
                  <a:rPr lang="en-US" sz="2400" dirty="0"/>
                  <a:t>The response,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oMath>
                </a14:m>
                <a:r>
                  <a:rPr lang="en-US" sz="2400" dirty="0"/>
                  <a:t>, is qualitative or categorical (not numeric)</a:t>
                </a:r>
              </a:p>
              <a:p>
                <a:pPr lvl="1"/>
                <a14:m>
                  <m:oMath xmlns:m="http://schemas.openxmlformats.org/officeDocument/2006/math">
                    <m:r>
                      <a:rPr lang="en-US" sz="2400" b="0" i="1" smtClean="0">
                        <a:latin typeface="Cambria Math" panose="02040503050406030204" pitchFamily="18" charset="0"/>
                      </a:rPr>
                      <m:t>𝐼</m:t>
                    </m:r>
                  </m:oMath>
                </a14:m>
                <a:r>
                  <a:rPr lang="en-US" sz="2400" dirty="0"/>
                  <a:t> represents an indicator variable </a:t>
                </a:r>
                <a14:m>
                  <m:oMath xmlns:m="http://schemas.openxmlformats.org/officeDocument/2006/math">
                    <m:r>
                      <a:rPr lang="en-US" sz="2400" b="0" i="1" smtClean="0">
                        <a:latin typeface="Cambria Math" panose="02040503050406030204" pitchFamily="18" charset="0"/>
                      </a:rPr>
                      <m:t>𝐼</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e>
                        </m:acc>
                      </m:e>
                    </m:d>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eqArr>
                          <m:eqArrPr>
                            <m:ctrlPr>
                              <a:rPr lang="en-US" sz="2400" b="0" i="1" smtClean="0">
                                <a:latin typeface="Cambria Math" panose="02040503050406030204" pitchFamily="18" charset="0"/>
                              </a:rPr>
                            </m:ctrlPr>
                          </m:eqArrPr>
                          <m:e>
                            <m:m>
                              <m:mPr>
                                <m:mcs>
                                  <m:mc>
                                    <m:mcPr>
                                      <m:count m:val="2"/>
                                      <m:mcJc m:val="center"/>
                                    </m:mcPr>
                                  </m:mc>
                                </m:mcs>
                                <m:ctrlPr>
                                  <a:rPr lang="en-US" sz="2400" b="0" i="1" smtClean="0">
                                    <a:latin typeface="Cambria Math" panose="02040503050406030204" pitchFamily="18" charset="0"/>
                                  </a:rPr>
                                </m:ctrlPr>
                              </m:mPr>
                              <m:mr>
                                <m:e>
                                  <m:r>
                                    <m:rPr>
                                      <m:brk m:alnAt="7"/>
                                    </m:rPr>
                                    <a:rPr lang="en-US" sz="2400" b="0" i="1" smtClean="0">
                                      <a:latin typeface="Cambria Math" panose="02040503050406030204" pitchFamily="18" charset="0"/>
                                    </a:rPr>
                                    <m:t>1</m:t>
                                  </m:r>
                                </m:e>
                                <m:e>
                                  <m:r>
                                    <a:rPr lang="en-US" sz="2400" b="0" i="1" smtClean="0">
                                      <a:latin typeface="Cambria Math" panose="02040503050406030204" pitchFamily="18" charset="0"/>
                                    </a:rPr>
                                    <m:t>𝑖𝑓</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e>
                                  </m:acc>
                                </m:e>
                              </m:mr>
                            </m:m>
                          </m:e>
                          <m:e>
                            <m:m>
                              <m:mPr>
                                <m:mcs>
                                  <m:mc>
                                    <m:mcPr>
                                      <m:count m:val="2"/>
                                      <m:mcJc m:val="center"/>
                                    </m:mcPr>
                                  </m:mc>
                                </m:mcs>
                                <m:ctrlPr>
                                  <a:rPr lang="en-US" sz="2400" b="0" i="1" smtClean="0">
                                    <a:latin typeface="Cambria Math" panose="02040503050406030204" pitchFamily="18" charset="0"/>
                                  </a:rPr>
                                </m:ctrlPr>
                              </m:mPr>
                              <m:mr>
                                <m:e>
                                  <m:r>
                                    <m:rPr>
                                      <m:brk m:alnAt="7"/>
                                    </m:rPr>
                                    <a:rPr lang="en-US" sz="2400" b="0" i="1" smtClean="0">
                                      <a:latin typeface="Cambria Math" panose="02040503050406030204" pitchFamily="18" charset="0"/>
                                    </a:rPr>
                                    <m:t>0</m:t>
                                  </m:r>
                                </m:e>
                                <m:e>
                                  <m:r>
                                    <a:rPr lang="en-US" sz="2400" b="0" i="1" smtClean="0">
                                      <a:latin typeface="Cambria Math" panose="02040503050406030204" pitchFamily="18" charset="0"/>
                                    </a:rPr>
                                    <m:t>𝑖𝑓</m:t>
                                  </m:r>
                                  <m:r>
                                    <a:rPr lang="en-US" sz="2400" b="0" i="1" smtClean="0">
                                      <a:latin typeface="Cambria Math" panose="02040503050406030204" pitchFamily="18" charset="0"/>
                                    </a:rPr>
                                    <m:t> </m:t>
                                  </m:r>
                                </m:e>
                              </m:mr>
                            </m:m>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r>
                              <a:rPr lang="en-US" sz="2400" i="1" smtClean="0">
                                <a:latin typeface="Cambria Math" panose="02040503050406030204" pitchFamily="18" charset="0"/>
                                <a:ea typeface="Cambria Math" panose="02040503050406030204" pitchFamily="18" charset="0"/>
                              </a:rPr>
                              <m:t>≠</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e>
                            </m:acc>
                          </m:e>
                        </m:eqArr>
                      </m:e>
                    </m:d>
                  </m:oMath>
                </a14:m>
                <a:endParaRPr lang="en-US" sz="2400" dirty="0"/>
              </a:p>
              <a:p>
                <a:pPr lvl="1"/>
                <a14:m>
                  <m:oMath xmlns:m="http://schemas.openxmlformats.org/officeDocument/2006/math">
                    <m:r>
                      <a:rPr lang="en-US" sz="2800" b="0" i="1" smtClean="0">
                        <a:latin typeface="Cambria Math" panose="02040503050406030204" pitchFamily="18" charset="0"/>
                      </a:rPr>
                      <m:t>𝐴𝑐𝑐𝑢𝑟𝑎𝑐𝑦</m:t>
                    </m:r>
                    <m:r>
                      <a:rPr lang="en-US" sz="2800" b="0" i="1" smtClean="0">
                        <a:latin typeface="Cambria Math" panose="02040503050406030204" pitchFamily="18" charset="0"/>
                      </a:rPr>
                      <m:t>= </m:t>
                    </m:r>
                    <m:f>
                      <m:fPr>
                        <m:ctrlPr>
                          <a:rPr lang="en-US" sz="2800" b="0" i="1" smtClean="0">
                            <a:latin typeface="Cambria Math" panose="02040503050406030204" pitchFamily="18" charset="0"/>
                          </a:rPr>
                        </m:ctrlPr>
                      </m:fPr>
                      <m:num>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𝑖</m:t>
                            </m:r>
                            <m:r>
                              <a:rPr lang="en-US" sz="2800" b="0" i="1" smtClean="0">
                                <a:latin typeface="Cambria Math" panose="02040503050406030204" pitchFamily="18" charset="0"/>
                              </a:rPr>
                              <m:t>=1</m:t>
                            </m:r>
                          </m:sub>
                          <m:sup>
                            <m:r>
                              <a:rPr lang="en-US" sz="2800" b="0" i="1" smtClean="0">
                                <a:latin typeface="Cambria Math" panose="02040503050406030204" pitchFamily="18" charset="0"/>
                              </a:rPr>
                              <m:t>𝑛</m:t>
                            </m:r>
                          </m:sup>
                          <m:e>
                            <m:r>
                              <a:rPr lang="en-US" sz="2800" b="0" i="1" smtClean="0">
                                <a:latin typeface="Cambria Math" panose="02040503050406030204" pitchFamily="18" charset="0"/>
                              </a:rPr>
                              <m:t>𝐼</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𝑖</m:t>
                                        </m:r>
                                      </m:sub>
                                    </m:sSub>
                                  </m:e>
                                </m:acc>
                              </m:e>
                            </m:d>
                          </m:e>
                        </m:nary>
                      </m:num>
                      <m:den>
                        <m:r>
                          <a:rPr lang="en-US" sz="2800" b="0" i="1" smtClean="0">
                            <a:latin typeface="Cambria Math" panose="02040503050406030204" pitchFamily="18" charset="0"/>
                          </a:rPr>
                          <m:t>𝑛</m:t>
                        </m:r>
                      </m:den>
                    </m:f>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𝑛𝑢𝑚𝑏𝑒𝑟</m:t>
                        </m:r>
                        <m:r>
                          <a:rPr lang="en-US" sz="2800" b="0" i="1" smtClean="0">
                            <a:latin typeface="Cambria Math" panose="02040503050406030204" pitchFamily="18" charset="0"/>
                          </a:rPr>
                          <m:t> </m:t>
                        </m:r>
                        <m:r>
                          <a:rPr lang="en-US" sz="2800" b="0" i="1" smtClean="0">
                            <a:latin typeface="Cambria Math" panose="02040503050406030204" pitchFamily="18" charset="0"/>
                          </a:rPr>
                          <m:t>𝑜𝑓</m:t>
                        </m:r>
                        <m:r>
                          <a:rPr lang="en-US" sz="2800" b="0" i="1" smtClean="0">
                            <a:latin typeface="Cambria Math" panose="02040503050406030204" pitchFamily="18" charset="0"/>
                          </a:rPr>
                          <m:t> </m:t>
                        </m:r>
                        <m:r>
                          <a:rPr lang="en-US" sz="2800" b="0" i="1" smtClean="0">
                            <a:latin typeface="Cambria Math" panose="02040503050406030204" pitchFamily="18" charset="0"/>
                          </a:rPr>
                          <m:t>𝑚𝑎𝑡𝑐h𝑒𝑠</m:t>
                        </m:r>
                      </m:num>
                      <m:den>
                        <m:r>
                          <a:rPr lang="en-US" sz="2800" b="0" i="1" smtClean="0">
                            <a:latin typeface="Cambria Math" panose="02040503050406030204" pitchFamily="18" charset="0"/>
                          </a:rPr>
                          <m:t>𝑡𝑜𝑡𝑎𝑙</m:t>
                        </m:r>
                        <m:r>
                          <a:rPr lang="en-US" sz="2800" b="0" i="1" smtClean="0">
                            <a:latin typeface="Cambria Math" panose="02040503050406030204" pitchFamily="18" charset="0"/>
                          </a:rPr>
                          <m:t> </m:t>
                        </m:r>
                        <m:r>
                          <a:rPr lang="en-US" sz="2800" b="0" i="1" smtClean="0">
                            <a:latin typeface="Cambria Math" panose="02040503050406030204" pitchFamily="18" charset="0"/>
                          </a:rPr>
                          <m:t>𝑑𝑎𝑡𝑎</m:t>
                        </m:r>
                        <m:r>
                          <a:rPr lang="en-US" sz="2800" b="0" i="1" smtClean="0">
                            <a:latin typeface="Cambria Math" panose="02040503050406030204" pitchFamily="18" charset="0"/>
                          </a:rPr>
                          <m:t> </m:t>
                        </m:r>
                        <m:r>
                          <a:rPr lang="en-US" sz="2800" b="0" i="1" smtClean="0">
                            <a:latin typeface="Cambria Math" panose="02040503050406030204" pitchFamily="18" charset="0"/>
                          </a:rPr>
                          <m:t>𝑝𝑜𝑖𝑛𝑡𝑠</m:t>
                        </m:r>
                      </m:den>
                    </m:f>
                  </m:oMath>
                </a14:m>
                <a:endParaRPr lang="en-US" sz="2800" dirty="0"/>
              </a:p>
            </p:txBody>
          </p:sp>
        </mc:Choice>
        <mc:Fallback xmlns="">
          <p:sp>
            <p:nvSpPr>
              <p:cNvPr id="3" name="Content Placeholder 2">
                <a:extLst>
                  <a:ext uri="{FF2B5EF4-FFF2-40B4-BE49-F238E27FC236}">
                    <a16:creationId xmlns:a16="http://schemas.microsoft.com/office/drawing/2014/main" id="{005B8C14-52A4-4F46-B9C1-1B8AD4768122}"/>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3630AFCC-B476-42CF-AC82-336883D596F3}"/>
              </a:ext>
            </a:extLst>
          </p:cNvPr>
          <p:cNvSpPr>
            <a:spLocks noGrp="1"/>
          </p:cNvSpPr>
          <p:nvPr>
            <p:ph type="ftr" sz="quarter" idx="11"/>
          </p:nvPr>
        </p:nvSpPr>
        <p:spPr/>
        <p:txBody>
          <a:bodyPr/>
          <a:lstStyle/>
          <a:p>
            <a:r>
              <a:rPr lang="en-US"/>
              <a:t>Introduction to Machine Learning</a:t>
            </a:r>
            <a:endParaRPr lang="en-US" dirty="0"/>
          </a:p>
        </p:txBody>
      </p:sp>
      <p:sp>
        <p:nvSpPr>
          <p:cNvPr id="5" name="Slide Number Placeholder 4">
            <a:extLst>
              <a:ext uri="{FF2B5EF4-FFF2-40B4-BE49-F238E27FC236}">
                <a16:creationId xmlns:a16="http://schemas.microsoft.com/office/drawing/2014/main" id="{A72228C3-DD18-4C1A-93C4-21937D3CDEDD}"/>
              </a:ext>
            </a:extLst>
          </p:cNvPr>
          <p:cNvSpPr>
            <a:spLocks noGrp="1"/>
          </p:cNvSpPr>
          <p:nvPr>
            <p:ph type="sldNum" sz="quarter" idx="12"/>
          </p:nvPr>
        </p:nvSpPr>
        <p:spPr/>
        <p:txBody>
          <a:bodyPr/>
          <a:lstStyle/>
          <a:p>
            <a:fld id="{8E06CFEE-053A-4A40-A88B-A288F0289482}" type="slidenum">
              <a:rPr lang="en-US" smtClean="0"/>
              <a:t>55</a:t>
            </a:fld>
            <a:endParaRPr lang="en-US"/>
          </a:p>
        </p:txBody>
      </p:sp>
    </p:spTree>
    <p:extLst>
      <p:ext uri="{BB962C8B-B14F-4D97-AF65-F5344CB8AC3E}">
        <p14:creationId xmlns:p14="http://schemas.microsoft.com/office/powerpoint/2010/main" val="36851900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F736A-2634-43B3-B86C-D826963E8A6D}"/>
              </a:ext>
            </a:extLst>
          </p:cNvPr>
          <p:cNvSpPr>
            <a:spLocks noGrp="1"/>
          </p:cNvSpPr>
          <p:nvPr>
            <p:ph type="title"/>
          </p:nvPr>
        </p:nvSpPr>
        <p:spPr/>
        <p:txBody>
          <a:bodyPr/>
          <a:lstStyle/>
          <a:p>
            <a:r>
              <a:rPr lang="en-US" dirty="0"/>
              <a:t>And error rate is the proportion of non-matches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5B8C14-52A4-4F46-B9C1-1B8AD4768122}"/>
                  </a:ext>
                </a:extLst>
              </p:cNvPr>
              <p:cNvSpPr>
                <a:spLocks noGrp="1"/>
              </p:cNvSpPr>
              <p:nvPr>
                <p:ph idx="1"/>
              </p:nvPr>
            </p:nvSpPr>
            <p:spPr/>
            <p:txBody>
              <a:bodyPr>
                <a:normAutofit/>
              </a:bodyPr>
              <a:lstStyle/>
              <a:p>
                <a:r>
                  <a:rPr lang="en-US" sz="2800" dirty="0"/>
                  <a:t>Again, in mathematical terms, we can express error rate, or the fraction of incorrectly classified, in the form of indicator variables</a:t>
                </a:r>
              </a:p>
              <a:p>
                <a:pPr lvl="1"/>
                <a:r>
                  <a:rPr lang="en-US" sz="2400" dirty="0"/>
                  <a:t>The response,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oMath>
                </a14:m>
                <a:r>
                  <a:rPr lang="en-US" sz="2400" dirty="0"/>
                  <a:t>, is qualitative or categorical (not numeric)</a:t>
                </a:r>
              </a:p>
              <a:p>
                <a:pPr lvl="1"/>
                <a:r>
                  <a:rPr lang="en-US" sz="2400" b="0" dirty="0"/>
                  <a:t>Now </a:t>
                </a:r>
                <a14:m>
                  <m:oMath xmlns:m="http://schemas.openxmlformats.org/officeDocument/2006/math">
                    <m:r>
                      <a:rPr lang="en-US" sz="2400" b="0" i="1" smtClean="0">
                        <a:latin typeface="Cambria Math" panose="02040503050406030204" pitchFamily="18" charset="0"/>
                      </a:rPr>
                      <m:t>𝐼</m:t>
                    </m:r>
                  </m:oMath>
                </a14:m>
                <a:r>
                  <a:rPr lang="en-US" sz="2400" dirty="0"/>
                  <a:t> represents the indicator variable </a:t>
                </a:r>
                <a14:m>
                  <m:oMath xmlns:m="http://schemas.openxmlformats.org/officeDocument/2006/math">
                    <m:r>
                      <a:rPr lang="en-US" sz="2400" b="0" i="1" smtClean="0">
                        <a:latin typeface="Cambria Math" panose="02040503050406030204" pitchFamily="18" charset="0"/>
                      </a:rPr>
                      <m:t>𝐼</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r>
                          <a:rPr lang="en-US" sz="2400" i="1">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rPr>
                            </m:ctrlPr>
                          </m:acc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e>
                        </m:acc>
                      </m:e>
                    </m:d>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eqArr>
                          <m:eqArrPr>
                            <m:ctrlPr>
                              <a:rPr lang="en-US" sz="2400" b="0" i="1" smtClean="0">
                                <a:latin typeface="Cambria Math" panose="02040503050406030204" pitchFamily="18" charset="0"/>
                              </a:rPr>
                            </m:ctrlPr>
                          </m:eqArrPr>
                          <m:e>
                            <m:m>
                              <m:mPr>
                                <m:mcs>
                                  <m:mc>
                                    <m:mcPr>
                                      <m:count m:val="2"/>
                                      <m:mcJc m:val="center"/>
                                    </m:mcPr>
                                  </m:mc>
                                </m:mcs>
                                <m:ctrlPr>
                                  <a:rPr lang="en-US" sz="2400" b="0" i="1" smtClean="0">
                                    <a:latin typeface="Cambria Math" panose="02040503050406030204" pitchFamily="18" charset="0"/>
                                  </a:rPr>
                                </m:ctrlPr>
                              </m:mPr>
                              <m:mr>
                                <m:e>
                                  <m:r>
                                    <m:rPr>
                                      <m:brk m:alnAt="7"/>
                                    </m:rPr>
                                    <a:rPr lang="en-US" sz="2400" b="0" i="1" smtClean="0">
                                      <a:latin typeface="Cambria Math" panose="02040503050406030204" pitchFamily="18" charset="0"/>
                                    </a:rPr>
                                    <m:t>1</m:t>
                                  </m:r>
                                </m:e>
                                <m:e>
                                  <m:r>
                                    <a:rPr lang="en-US" sz="2400" b="0" i="1" smtClean="0">
                                      <a:latin typeface="Cambria Math" panose="02040503050406030204" pitchFamily="18" charset="0"/>
                                    </a:rPr>
                                    <m:t>𝑖𝑓</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r>
                                    <a:rPr lang="en-US" sz="2400" i="1">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rPr>
                                      </m:ctrlPr>
                                    </m:acc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e>
                                  </m:acc>
                                </m:e>
                              </m:mr>
                            </m:m>
                          </m:e>
                          <m:e>
                            <m:m>
                              <m:mPr>
                                <m:mcs>
                                  <m:mc>
                                    <m:mcPr>
                                      <m:count m:val="2"/>
                                      <m:mcJc m:val="center"/>
                                    </m:mcPr>
                                  </m:mc>
                                </m:mcs>
                                <m:ctrlPr>
                                  <a:rPr lang="en-US" sz="2400" b="0" i="1" smtClean="0">
                                    <a:latin typeface="Cambria Math" panose="02040503050406030204" pitchFamily="18" charset="0"/>
                                  </a:rPr>
                                </m:ctrlPr>
                              </m:mPr>
                              <m:mr>
                                <m:e>
                                  <m:r>
                                    <m:rPr>
                                      <m:brk m:alnAt="7"/>
                                    </m:rPr>
                                    <a:rPr lang="en-US" sz="2400" b="0" i="1" smtClean="0">
                                      <a:latin typeface="Cambria Math" panose="02040503050406030204" pitchFamily="18" charset="0"/>
                                    </a:rPr>
                                    <m:t>0</m:t>
                                  </m:r>
                                </m:e>
                                <m:e>
                                  <m:r>
                                    <a:rPr lang="en-US" sz="2400" b="0" i="1" smtClean="0">
                                      <a:latin typeface="Cambria Math" panose="02040503050406030204" pitchFamily="18" charset="0"/>
                                    </a:rPr>
                                    <m:t>𝑖𝑓</m:t>
                                  </m:r>
                                  <m:r>
                                    <a:rPr lang="en-US" sz="2400" b="0" i="1" smtClean="0">
                                      <a:latin typeface="Cambria Math" panose="02040503050406030204" pitchFamily="18" charset="0"/>
                                    </a:rPr>
                                    <m:t> </m:t>
                                  </m:r>
                                </m:e>
                              </m:mr>
                            </m:m>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r>
                              <a:rPr lang="en-US" sz="2400" b="0" i="1" smtClean="0">
                                <a:latin typeface="Cambria Math" panose="02040503050406030204" pitchFamily="18" charset="0"/>
                              </a:rPr>
                              <m:t>=</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e>
                            </m:acc>
                          </m:e>
                        </m:eqArr>
                      </m:e>
                    </m:d>
                  </m:oMath>
                </a14:m>
                <a:endParaRPr lang="en-US" sz="2400" dirty="0"/>
              </a:p>
              <a:p>
                <a:pPr lvl="1"/>
                <a14:m>
                  <m:oMath xmlns:m="http://schemas.openxmlformats.org/officeDocument/2006/math">
                    <m:r>
                      <a:rPr lang="en-US" sz="2800" b="0" i="1" smtClean="0">
                        <a:latin typeface="Cambria Math" panose="02040503050406030204" pitchFamily="18" charset="0"/>
                      </a:rPr>
                      <m:t>𝐸𝑟𝑟𝑜𝑟</m:t>
                    </m:r>
                    <m:r>
                      <a:rPr lang="en-US" sz="2800" b="0" i="1" smtClean="0">
                        <a:latin typeface="Cambria Math" panose="02040503050406030204" pitchFamily="18" charset="0"/>
                      </a:rPr>
                      <m:t> </m:t>
                    </m:r>
                    <m:r>
                      <a:rPr lang="en-US" sz="2800" b="0" i="1" smtClean="0">
                        <a:latin typeface="Cambria Math" panose="02040503050406030204" pitchFamily="18" charset="0"/>
                      </a:rPr>
                      <m:t>𝑅𝑎𝑡𝑒</m:t>
                    </m:r>
                    <m:r>
                      <a:rPr lang="en-US" sz="2800" b="0" i="1" smtClean="0">
                        <a:latin typeface="Cambria Math" panose="02040503050406030204" pitchFamily="18" charset="0"/>
                      </a:rPr>
                      <m:t>= </m:t>
                    </m:r>
                    <m:f>
                      <m:fPr>
                        <m:ctrlPr>
                          <a:rPr lang="en-US" sz="2800" b="0" i="1" smtClean="0">
                            <a:latin typeface="Cambria Math" panose="02040503050406030204" pitchFamily="18" charset="0"/>
                          </a:rPr>
                        </m:ctrlPr>
                      </m:fPr>
                      <m:num>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𝑖</m:t>
                            </m:r>
                            <m:r>
                              <a:rPr lang="en-US" sz="2800" b="0" i="1" smtClean="0">
                                <a:latin typeface="Cambria Math" panose="02040503050406030204" pitchFamily="18" charset="0"/>
                              </a:rPr>
                              <m:t>=1</m:t>
                            </m:r>
                          </m:sub>
                          <m:sup>
                            <m:r>
                              <a:rPr lang="en-US" sz="2800" b="0" i="1" smtClean="0">
                                <a:latin typeface="Cambria Math" panose="02040503050406030204" pitchFamily="18" charset="0"/>
                              </a:rPr>
                              <m:t>𝑛</m:t>
                            </m:r>
                          </m:sup>
                          <m:e>
                            <m:r>
                              <a:rPr lang="en-US" sz="2800" b="0" i="1" smtClean="0">
                                <a:latin typeface="Cambria Math" panose="02040503050406030204" pitchFamily="18" charset="0"/>
                              </a:rPr>
                              <m:t>𝐼</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𝑖</m:t>
                                    </m:r>
                                  </m:sub>
                                </m:sSub>
                                <m:r>
                                  <a:rPr lang="en-US" sz="2800" i="1">
                                    <a:latin typeface="Cambria Math" panose="02040503050406030204" pitchFamily="18" charset="0"/>
                                    <a:ea typeface="Cambria Math" panose="02040503050406030204" pitchFamily="18" charset="0"/>
                                  </a:rPr>
                                  <m:t>≠</m:t>
                                </m:r>
                                <m:acc>
                                  <m:accPr>
                                    <m:chr m:val="̂"/>
                                    <m:ctrlPr>
                                      <a:rPr lang="en-US" sz="2800" b="0" i="1" smtClean="0">
                                        <a:latin typeface="Cambria Math" panose="02040503050406030204" pitchFamily="18" charset="0"/>
                                      </a:rPr>
                                    </m:ctrlPr>
                                  </m:acc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𝑖</m:t>
                                        </m:r>
                                      </m:sub>
                                    </m:sSub>
                                  </m:e>
                                </m:acc>
                              </m:e>
                            </m:d>
                          </m:e>
                        </m:nary>
                      </m:num>
                      <m:den>
                        <m:r>
                          <a:rPr lang="en-US" sz="2800" b="0" i="1" smtClean="0">
                            <a:latin typeface="Cambria Math" panose="02040503050406030204" pitchFamily="18" charset="0"/>
                          </a:rPr>
                          <m:t>𝑛</m:t>
                        </m:r>
                      </m:den>
                    </m:f>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𝑛𝑢𝑚𝑏𝑒𝑟</m:t>
                        </m:r>
                        <m:r>
                          <a:rPr lang="en-US" sz="2800" b="0" i="1" smtClean="0">
                            <a:latin typeface="Cambria Math" panose="02040503050406030204" pitchFamily="18" charset="0"/>
                          </a:rPr>
                          <m:t> </m:t>
                        </m:r>
                        <m:r>
                          <a:rPr lang="en-US" sz="2800" b="0" i="1" smtClean="0">
                            <a:latin typeface="Cambria Math" panose="02040503050406030204" pitchFamily="18" charset="0"/>
                          </a:rPr>
                          <m:t>𝑜𝑓</m:t>
                        </m:r>
                        <m:r>
                          <a:rPr lang="en-US" sz="2800" b="0" i="1" smtClean="0">
                            <a:latin typeface="Cambria Math" panose="02040503050406030204" pitchFamily="18" charset="0"/>
                          </a:rPr>
                          <m:t> </m:t>
                        </m:r>
                        <m:r>
                          <a:rPr lang="en-US" sz="2800" b="0" i="1" smtClean="0">
                            <a:latin typeface="Cambria Math" panose="02040503050406030204" pitchFamily="18" charset="0"/>
                          </a:rPr>
                          <m:t>𝑛𝑜𝑛</m:t>
                        </m:r>
                        <m:r>
                          <a:rPr lang="en-US" sz="2800" b="0" i="1" smtClean="0">
                            <a:latin typeface="Cambria Math" panose="02040503050406030204" pitchFamily="18" charset="0"/>
                          </a:rPr>
                          <m:t>−</m:t>
                        </m:r>
                        <m:r>
                          <a:rPr lang="en-US" sz="2800" b="0" i="1" smtClean="0">
                            <a:latin typeface="Cambria Math" panose="02040503050406030204" pitchFamily="18" charset="0"/>
                          </a:rPr>
                          <m:t>𝑚𝑎𝑡𝑐h𝑒𝑠</m:t>
                        </m:r>
                      </m:num>
                      <m:den>
                        <m:r>
                          <a:rPr lang="en-US" sz="2800" b="0" i="1" smtClean="0">
                            <a:latin typeface="Cambria Math" panose="02040503050406030204" pitchFamily="18" charset="0"/>
                          </a:rPr>
                          <m:t>𝑡𝑜𝑡𝑎𝑙</m:t>
                        </m:r>
                        <m:r>
                          <a:rPr lang="en-US" sz="2800" b="0" i="1" smtClean="0">
                            <a:latin typeface="Cambria Math" panose="02040503050406030204" pitchFamily="18" charset="0"/>
                          </a:rPr>
                          <m:t> </m:t>
                        </m:r>
                        <m:r>
                          <a:rPr lang="en-US" sz="2800" b="0" i="1" smtClean="0">
                            <a:latin typeface="Cambria Math" panose="02040503050406030204" pitchFamily="18" charset="0"/>
                          </a:rPr>
                          <m:t>𝑑𝑎𝑡𝑎</m:t>
                        </m:r>
                        <m:r>
                          <a:rPr lang="en-US" sz="2800" b="0" i="1" smtClean="0">
                            <a:latin typeface="Cambria Math" panose="02040503050406030204" pitchFamily="18" charset="0"/>
                          </a:rPr>
                          <m:t> </m:t>
                        </m:r>
                        <m:r>
                          <a:rPr lang="en-US" sz="2800" b="0" i="1" smtClean="0">
                            <a:latin typeface="Cambria Math" panose="02040503050406030204" pitchFamily="18" charset="0"/>
                          </a:rPr>
                          <m:t>𝑝𝑜𝑖𝑛𝑡𝑠</m:t>
                        </m:r>
                      </m:den>
                    </m:f>
                  </m:oMath>
                </a14:m>
                <a:endParaRPr lang="en-US" sz="2800" dirty="0"/>
              </a:p>
            </p:txBody>
          </p:sp>
        </mc:Choice>
        <mc:Fallback xmlns="">
          <p:sp>
            <p:nvSpPr>
              <p:cNvPr id="3" name="Content Placeholder 2">
                <a:extLst>
                  <a:ext uri="{FF2B5EF4-FFF2-40B4-BE49-F238E27FC236}">
                    <a16:creationId xmlns:a16="http://schemas.microsoft.com/office/drawing/2014/main" id="{005B8C14-52A4-4F46-B9C1-1B8AD4768122}"/>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3630AFCC-B476-42CF-AC82-336883D596F3}"/>
              </a:ext>
            </a:extLst>
          </p:cNvPr>
          <p:cNvSpPr>
            <a:spLocks noGrp="1"/>
          </p:cNvSpPr>
          <p:nvPr>
            <p:ph type="ftr" sz="quarter" idx="11"/>
          </p:nvPr>
        </p:nvSpPr>
        <p:spPr/>
        <p:txBody>
          <a:bodyPr/>
          <a:lstStyle/>
          <a:p>
            <a:r>
              <a:rPr lang="en-US"/>
              <a:t>Introduction to Machine Learning</a:t>
            </a:r>
            <a:endParaRPr lang="en-US" dirty="0"/>
          </a:p>
        </p:txBody>
      </p:sp>
      <p:sp>
        <p:nvSpPr>
          <p:cNvPr id="5" name="Slide Number Placeholder 4">
            <a:extLst>
              <a:ext uri="{FF2B5EF4-FFF2-40B4-BE49-F238E27FC236}">
                <a16:creationId xmlns:a16="http://schemas.microsoft.com/office/drawing/2014/main" id="{A72228C3-DD18-4C1A-93C4-21937D3CDEDD}"/>
              </a:ext>
            </a:extLst>
          </p:cNvPr>
          <p:cNvSpPr>
            <a:spLocks noGrp="1"/>
          </p:cNvSpPr>
          <p:nvPr>
            <p:ph type="sldNum" sz="quarter" idx="12"/>
          </p:nvPr>
        </p:nvSpPr>
        <p:spPr/>
        <p:txBody>
          <a:bodyPr/>
          <a:lstStyle/>
          <a:p>
            <a:fld id="{8E06CFEE-053A-4A40-A88B-A288F0289482}" type="slidenum">
              <a:rPr lang="en-US" smtClean="0"/>
              <a:t>56</a:t>
            </a:fld>
            <a:endParaRPr lang="en-US"/>
          </a:p>
        </p:txBody>
      </p:sp>
      <p:sp>
        <p:nvSpPr>
          <p:cNvPr id="6" name="TextBox 5">
            <a:extLst>
              <a:ext uri="{FF2B5EF4-FFF2-40B4-BE49-F238E27FC236}">
                <a16:creationId xmlns:a16="http://schemas.microsoft.com/office/drawing/2014/main" id="{C6A7BAA0-6D6A-4FCF-9C2A-E7D388C4F47B}"/>
              </a:ext>
            </a:extLst>
          </p:cNvPr>
          <p:cNvSpPr txBox="1"/>
          <p:nvPr/>
        </p:nvSpPr>
        <p:spPr>
          <a:xfrm>
            <a:off x="2438400" y="5154815"/>
            <a:ext cx="7315200" cy="1005840"/>
          </a:xfrm>
          <a:prstGeom prst="rect">
            <a:avLst/>
          </a:prstGeom>
          <a:solidFill>
            <a:schemeClr val="accent6"/>
          </a:solidFill>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dirty="0">
                <a:latin typeface="Acherus Grotesque" panose="02000505000000020004" pitchFamily="50" charset="0"/>
              </a:rPr>
              <a:t>This is the training error rate.  Recall our model predictions in regression.  What was our measure of prediction?  The testing error rate.  It is the same with classification.</a:t>
            </a:r>
          </a:p>
        </p:txBody>
      </p:sp>
    </p:spTree>
    <p:extLst>
      <p:ext uri="{BB962C8B-B14F-4D97-AF65-F5344CB8AC3E}">
        <p14:creationId xmlns:p14="http://schemas.microsoft.com/office/powerpoint/2010/main" val="197260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9258D-4E28-42CA-B0C6-A212134D82EC}"/>
              </a:ext>
            </a:extLst>
          </p:cNvPr>
          <p:cNvSpPr>
            <a:spLocks noGrp="1"/>
          </p:cNvSpPr>
          <p:nvPr>
            <p:ph type="title"/>
          </p:nvPr>
        </p:nvSpPr>
        <p:spPr>
          <a:xfrm>
            <a:off x="838200" y="365125"/>
            <a:ext cx="10789920" cy="1325563"/>
          </a:xfrm>
        </p:spPr>
        <p:txBody>
          <a:bodyPr/>
          <a:lstStyle/>
          <a:p>
            <a:r>
              <a:rPr lang="en-US" dirty="0"/>
              <a:t>A good classification model is one with the smallest average test error rate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BCDB67-530C-4362-A772-F16BC3DD5391}"/>
                  </a:ext>
                </a:extLst>
              </p:cNvPr>
              <p:cNvSpPr>
                <a:spLocks noGrp="1"/>
              </p:cNvSpPr>
              <p:nvPr>
                <p:ph idx="1"/>
              </p:nvPr>
            </p:nvSpPr>
            <p:spPr>
              <a:xfrm>
                <a:off x="838200" y="3745337"/>
                <a:ext cx="10515600" cy="2431625"/>
              </a:xfrm>
            </p:spPr>
            <p:txBody>
              <a:bodyPr/>
              <a:lstStyle/>
              <a:p>
                <a:r>
                  <a:rPr lang="en-US" dirty="0"/>
                  <a:t>What is Average Test Error Rate?</a:t>
                </a:r>
              </a:p>
              <a:p>
                <a:pPr lvl="1"/>
                <a:r>
                  <a:rPr lang="en-US" sz="2000" dirty="0"/>
                  <a:t>Take the </a:t>
                </a:r>
                <a14:m>
                  <m:oMath xmlns:m="http://schemas.openxmlformats.org/officeDocument/2006/math">
                    <m:d>
                      <m:dPr>
                        <m:ctrlPr>
                          <a:rPr lang="en-US" sz="2000" b="0" i="1" smtClean="0">
                            <a:latin typeface="Cambria Math" panose="02040503050406030204" pitchFamily="18" charset="0"/>
                          </a:rPr>
                        </m:ctrlPr>
                      </m:dPr>
                      <m:e>
                        <m:r>
                          <a:rPr lang="en-US" sz="2000" b="1" i="1">
                            <a:latin typeface="Cambria Math" panose="02040503050406030204" pitchFamily="18" charset="0"/>
                          </a:rPr>
                          <m:t>𝒙</m:t>
                        </m:r>
                        <m:r>
                          <a:rPr lang="en-US" sz="2000" i="1">
                            <a:latin typeface="Cambria Math" panose="02040503050406030204" pitchFamily="18" charset="0"/>
                          </a:rPr>
                          <m:t>,</m:t>
                        </m:r>
                        <m:r>
                          <a:rPr lang="en-US" sz="2000" i="1">
                            <a:latin typeface="Cambria Math" panose="02040503050406030204" pitchFamily="18" charset="0"/>
                          </a:rPr>
                          <m:t>𝑦</m:t>
                        </m:r>
                      </m:e>
                    </m:d>
                  </m:oMath>
                </a14:m>
                <a:r>
                  <a:rPr lang="en-US" sz="2000" dirty="0"/>
                  <a:t> values in the test set not used to fit the model</a:t>
                </a:r>
              </a:p>
              <a:p>
                <a:pPr lvl="1"/>
                <a:r>
                  <a:rPr lang="en-US" sz="2000" dirty="0"/>
                  <a:t>Call them </a:t>
                </a:r>
                <a14:m>
                  <m:oMath xmlns:m="http://schemas.openxmlformats.org/officeDocument/2006/math">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b="1" i="1">
                                <a:latin typeface="Cambria Math" panose="02040503050406030204" pitchFamily="18" charset="0"/>
                              </a:rPr>
                              <m:t>𝒙</m:t>
                            </m:r>
                          </m:e>
                          <m:sub>
                            <m:r>
                              <a:rPr lang="en-US" sz="2000" b="0" i="1" smtClean="0">
                                <a:latin typeface="Cambria Math" panose="02040503050406030204" pitchFamily="18" charset="0"/>
                              </a:rPr>
                              <m:t>0</m:t>
                            </m:r>
                          </m:sub>
                        </m:sSub>
                        <m:r>
                          <a:rPr lang="en-US" sz="2000" i="1">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0</m:t>
                            </m:r>
                          </m:sub>
                        </m:sSub>
                      </m:e>
                    </m:d>
                  </m:oMath>
                </a14:m>
                <a:endParaRPr lang="en-US" sz="2000" dirty="0"/>
              </a:p>
              <a:p>
                <a:pPr lvl="1"/>
                <a:r>
                  <a:rPr lang="en-US" sz="2000" dirty="0"/>
                  <a:t>There should be “a lot” of them!</a:t>
                </a:r>
              </a:p>
              <a:p>
                <a:pPr lvl="1"/>
                <a:r>
                  <a:rPr lang="en-US" sz="2000" dirty="0"/>
                  <a:t>Compute Average </a:t>
                </a: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acc>
                          <m:accPr>
                            <m:chr m:val="̂"/>
                            <m:ctrlPr>
                              <a:rPr lang="en-US" sz="2000" b="0" i="1" smtClean="0">
                                <a:latin typeface="Cambria Math" panose="02040503050406030204" pitchFamily="18" charset="0"/>
                              </a:rPr>
                            </m:ctrlPr>
                          </m:acc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0</m:t>
                                </m:r>
                              </m:sub>
                            </m:sSub>
                          </m:e>
                        </m:acc>
                      </m:e>
                    </m:d>
                  </m:oMath>
                </a14:m>
                <a:endParaRPr lang="en-US" dirty="0"/>
              </a:p>
            </p:txBody>
          </p:sp>
        </mc:Choice>
        <mc:Fallback xmlns="">
          <p:sp>
            <p:nvSpPr>
              <p:cNvPr id="3" name="Content Placeholder 2">
                <a:extLst>
                  <a:ext uri="{FF2B5EF4-FFF2-40B4-BE49-F238E27FC236}">
                    <a16:creationId xmlns:a16="http://schemas.microsoft.com/office/drawing/2014/main" id="{E7BCDB67-530C-4362-A772-F16BC3DD5391}"/>
                  </a:ext>
                </a:extLst>
              </p:cNvPr>
              <p:cNvSpPr>
                <a:spLocks noGrp="1" noRot="1" noChangeAspect="1" noMove="1" noResize="1" noEditPoints="1" noAdjustHandles="1" noChangeArrowheads="1" noChangeShapeType="1" noTextEdit="1"/>
              </p:cNvSpPr>
              <p:nvPr>
                <p:ph idx="1"/>
              </p:nvPr>
            </p:nvSpPr>
            <p:spPr>
              <a:xfrm>
                <a:off x="838200" y="3745337"/>
                <a:ext cx="10515600" cy="2431625"/>
              </a:xfrm>
              <a:blipFill>
                <a:blip r:embed="rId3"/>
                <a:stretch>
                  <a:fillRect l="-812" t="-3258"/>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E07950CB-1483-41E6-B0D4-816E93D2AC77}"/>
              </a:ext>
            </a:extLst>
          </p:cNvPr>
          <p:cNvSpPr>
            <a:spLocks noGrp="1"/>
          </p:cNvSpPr>
          <p:nvPr>
            <p:ph type="ftr" sz="quarter" idx="11"/>
          </p:nvPr>
        </p:nvSpPr>
        <p:spPr/>
        <p:txBody>
          <a:bodyPr/>
          <a:lstStyle/>
          <a:p>
            <a:r>
              <a:rPr lang="en-US"/>
              <a:t>Introduction to Machine Learning</a:t>
            </a:r>
            <a:endParaRPr lang="en-US" dirty="0"/>
          </a:p>
        </p:txBody>
      </p:sp>
      <p:sp>
        <p:nvSpPr>
          <p:cNvPr id="5" name="Slide Number Placeholder 4">
            <a:extLst>
              <a:ext uri="{FF2B5EF4-FFF2-40B4-BE49-F238E27FC236}">
                <a16:creationId xmlns:a16="http://schemas.microsoft.com/office/drawing/2014/main" id="{5F54C88C-090D-4A96-B55C-B817F60D3DA2}"/>
              </a:ext>
            </a:extLst>
          </p:cNvPr>
          <p:cNvSpPr>
            <a:spLocks noGrp="1"/>
          </p:cNvSpPr>
          <p:nvPr>
            <p:ph type="sldNum" sz="quarter" idx="12"/>
          </p:nvPr>
        </p:nvSpPr>
        <p:spPr/>
        <p:txBody>
          <a:bodyPr/>
          <a:lstStyle/>
          <a:p>
            <a:fld id="{8E06CFEE-053A-4A40-A88B-A288F0289482}" type="slidenum">
              <a:rPr lang="en-US" smtClean="0"/>
              <a:t>57</a:t>
            </a:fld>
            <a:endParaRPr lang="en-US"/>
          </a:p>
        </p:txBody>
      </p:sp>
      <p:pic>
        <p:nvPicPr>
          <p:cNvPr id="6" name="Picture 5">
            <a:extLst>
              <a:ext uri="{FF2B5EF4-FFF2-40B4-BE49-F238E27FC236}">
                <a16:creationId xmlns:a16="http://schemas.microsoft.com/office/drawing/2014/main" id="{8E119A01-18F2-4F71-ACD2-164D72A0B194}"/>
              </a:ext>
            </a:extLst>
          </p:cNvPr>
          <p:cNvPicPr>
            <a:picLocks noChangeAspect="1"/>
          </p:cNvPicPr>
          <p:nvPr/>
        </p:nvPicPr>
        <p:blipFill>
          <a:blip r:embed="rId4"/>
          <a:stretch>
            <a:fillRect/>
          </a:stretch>
        </p:blipFill>
        <p:spPr>
          <a:xfrm>
            <a:off x="2438400" y="1623060"/>
            <a:ext cx="7315200" cy="2083083"/>
          </a:xfrm>
          <a:prstGeom prst="rect">
            <a:avLst/>
          </a:prstGeom>
        </p:spPr>
      </p:pic>
      <p:sp>
        <p:nvSpPr>
          <p:cNvPr id="7" name="Rectangle: Rounded Corners 6">
            <a:extLst>
              <a:ext uri="{FF2B5EF4-FFF2-40B4-BE49-F238E27FC236}">
                <a16:creationId xmlns:a16="http://schemas.microsoft.com/office/drawing/2014/main" id="{592BAB2B-601A-41B5-AF13-2034815F2670}"/>
              </a:ext>
            </a:extLst>
          </p:cNvPr>
          <p:cNvSpPr/>
          <p:nvPr/>
        </p:nvSpPr>
        <p:spPr>
          <a:xfrm>
            <a:off x="7440930" y="1360169"/>
            <a:ext cx="2286000" cy="2345973"/>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c 7">
            <a:extLst>
              <a:ext uri="{FF2B5EF4-FFF2-40B4-BE49-F238E27FC236}">
                <a16:creationId xmlns:a16="http://schemas.microsoft.com/office/drawing/2014/main" id="{C1BB0096-604C-491A-9D8F-87E9FEB26A78}"/>
              </a:ext>
            </a:extLst>
          </p:cNvPr>
          <p:cNvSpPr/>
          <p:nvPr/>
        </p:nvSpPr>
        <p:spPr>
          <a:xfrm rot="19749702">
            <a:off x="9687648" y="1504304"/>
            <a:ext cx="785570" cy="1363798"/>
          </a:xfrm>
          <a:prstGeom prst="arc">
            <a:avLst>
              <a:gd name="adj1" fmla="val 16200000"/>
              <a:gd name="adj2" fmla="val 193871"/>
            </a:avLst>
          </a:prstGeom>
          <a:ln w="28575">
            <a:solidFill>
              <a:schemeClr val="accent6">
                <a:lumMod val="75000"/>
              </a:schemeClr>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cherus Grotesque" panose="02000505000000020004" pitchFamily="50" charset="0"/>
            </a:endParaRP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EF04CE28-899B-4D0C-B05C-0F5FDDA23BCF}"/>
                  </a:ext>
                </a:extLst>
              </p:cNvPr>
              <p:cNvSpPr/>
              <p:nvPr/>
            </p:nvSpPr>
            <p:spPr>
              <a:xfrm>
                <a:off x="10346862" y="1905411"/>
                <a:ext cx="1609415"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a:spAutoFit/>
              </a:bodyPr>
              <a:lstStyle/>
              <a:p>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0</m:t>
                            </m:r>
                          </m:sub>
                        </m:sSub>
                      </m:e>
                    </m:d>
                  </m:oMath>
                </a14:m>
                <a:r>
                  <a:rPr lang="en-US" dirty="0">
                    <a:latin typeface="Acherus Grotesque" panose="02000505000000020004" pitchFamily="50" charset="0"/>
                  </a:rPr>
                  <a:t> come</a:t>
                </a:r>
              </a:p>
              <a:p>
                <a:pPr algn="ctr"/>
                <a:r>
                  <a:rPr lang="en-US" dirty="0">
                    <a:latin typeface="Acherus Grotesque" panose="02000505000000020004" pitchFamily="50" charset="0"/>
                  </a:rPr>
                  <a:t>from here</a:t>
                </a:r>
              </a:p>
            </p:txBody>
          </p:sp>
        </mc:Choice>
        <mc:Fallback xmlns="">
          <p:sp>
            <p:nvSpPr>
              <p:cNvPr id="9" name="Rectangle 8">
                <a:extLst>
                  <a:ext uri="{FF2B5EF4-FFF2-40B4-BE49-F238E27FC236}">
                    <a16:creationId xmlns:a16="http://schemas.microsoft.com/office/drawing/2014/main" id="{EF04CE28-899B-4D0C-B05C-0F5FDDA23BCF}"/>
                  </a:ext>
                </a:extLst>
              </p:cNvPr>
              <p:cNvSpPr>
                <a:spLocks noRot="1" noChangeAspect="1" noMove="1" noResize="1" noEditPoints="1" noAdjustHandles="1" noChangeArrowheads="1" noChangeShapeType="1" noTextEdit="1"/>
              </p:cNvSpPr>
              <p:nvPr/>
            </p:nvSpPr>
            <p:spPr>
              <a:xfrm>
                <a:off x="10346862" y="1905411"/>
                <a:ext cx="1609415" cy="646331"/>
              </a:xfrm>
              <a:prstGeom prst="rect">
                <a:avLst/>
              </a:prstGeom>
              <a:blipFill>
                <a:blip r:embed="rId5"/>
                <a:stretch>
                  <a:fillRect t="-3704" r="-3008" b="-13889"/>
                </a:stretch>
              </a:blipFill>
            </p:spPr>
            <p:txBody>
              <a:bodyPr/>
              <a:lstStyle/>
              <a:p>
                <a:r>
                  <a:rPr lang="en-US">
                    <a:noFill/>
                  </a:rPr>
                  <a:t> </a:t>
                </a:r>
              </a:p>
            </p:txBody>
          </p:sp>
        </mc:Fallback>
      </mc:AlternateContent>
      <p:sp>
        <p:nvSpPr>
          <p:cNvPr id="10" name="Arc 9">
            <a:extLst>
              <a:ext uri="{FF2B5EF4-FFF2-40B4-BE49-F238E27FC236}">
                <a16:creationId xmlns:a16="http://schemas.microsoft.com/office/drawing/2014/main" id="{D65F84AA-41BA-4E38-B06D-96BA980DD3B8}"/>
              </a:ext>
            </a:extLst>
          </p:cNvPr>
          <p:cNvSpPr/>
          <p:nvPr/>
        </p:nvSpPr>
        <p:spPr>
          <a:xfrm rot="20794909">
            <a:off x="9622473" y="2641280"/>
            <a:ext cx="1249225" cy="2551025"/>
          </a:xfrm>
          <a:prstGeom prst="arc">
            <a:avLst>
              <a:gd name="adj1" fmla="val 15923538"/>
              <a:gd name="adj2" fmla="val 18102419"/>
            </a:avLst>
          </a:prstGeom>
          <a:ln w="28575">
            <a:solidFill>
              <a:schemeClr val="accent6">
                <a:lumMod val="75000"/>
              </a:schemeClr>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cherus Grotesque" panose="02000505000000020004" pitchFamily="50" charset="0"/>
            </a:endParaRPr>
          </a:p>
        </p:txBody>
      </p:sp>
      <p:sp>
        <p:nvSpPr>
          <p:cNvPr id="11" name="Rectangle 10">
            <a:extLst>
              <a:ext uri="{FF2B5EF4-FFF2-40B4-BE49-F238E27FC236}">
                <a16:creationId xmlns:a16="http://schemas.microsoft.com/office/drawing/2014/main" id="{0814B079-4F3E-4596-B20A-519BA4830D10}"/>
              </a:ext>
            </a:extLst>
          </p:cNvPr>
          <p:cNvSpPr/>
          <p:nvPr/>
        </p:nvSpPr>
        <p:spPr>
          <a:xfrm>
            <a:off x="10511297" y="2860527"/>
            <a:ext cx="1561774" cy="12003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dirty="0">
                <a:latin typeface="Acherus Grotesque" panose="02000505000000020004" pitchFamily="50" charset="0"/>
              </a:rPr>
              <a:t>This is data the model has not seen.</a:t>
            </a:r>
          </a:p>
        </p:txBody>
      </p:sp>
    </p:spTree>
    <p:extLst>
      <p:ext uri="{BB962C8B-B14F-4D97-AF65-F5344CB8AC3E}">
        <p14:creationId xmlns:p14="http://schemas.microsoft.com/office/powerpoint/2010/main" val="37898347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43AFF-82E7-4217-A5BE-18CC654BA3C6}"/>
              </a:ext>
            </a:extLst>
          </p:cNvPr>
          <p:cNvSpPr>
            <a:spLocks noGrp="1"/>
          </p:cNvSpPr>
          <p:nvPr>
            <p:ph type="title"/>
          </p:nvPr>
        </p:nvSpPr>
        <p:spPr/>
        <p:txBody>
          <a:bodyPr/>
          <a:lstStyle/>
          <a:p>
            <a:r>
              <a:rPr lang="en-US" dirty="0"/>
              <a:t>A simple classification of gold and blue</a:t>
            </a:r>
          </a:p>
        </p:txBody>
      </p:sp>
      <p:sp>
        <p:nvSpPr>
          <p:cNvPr id="7" name="Content Placeholder 6">
            <a:extLst>
              <a:ext uri="{FF2B5EF4-FFF2-40B4-BE49-F238E27FC236}">
                <a16:creationId xmlns:a16="http://schemas.microsoft.com/office/drawing/2014/main" id="{E68F753E-5F47-44CB-B59A-FF4B97099FA7}"/>
              </a:ext>
            </a:extLst>
          </p:cNvPr>
          <p:cNvSpPr>
            <a:spLocks noGrp="1"/>
          </p:cNvSpPr>
          <p:nvPr>
            <p:ph sz="half" idx="2"/>
          </p:nvPr>
        </p:nvSpPr>
        <p:spPr/>
        <p:txBody>
          <a:bodyPr/>
          <a:lstStyle/>
          <a:p>
            <a:r>
              <a:rPr lang="en-US" dirty="0"/>
              <a:t>100 simulated data points – 2 classes, gold and blue</a:t>
            </a:r>
          </a:p>
          <a:p>
            <a:r>
              <a:rPr lang="en-US" dirty="0"/>
              <a:t>We fit the optimal classifier (because we can on simulated data).  It is called the Bayes classifier (more on this later!).</a:t>
            </a:r>
          </a:p>
          <a:p>
            <a:r>
              <a:rPr lang="en-US" dirty="0"/>
              <a:t>It classifies points as gold or blue based on the X values.</a:t>
            </a:r>
          </a:p>
          <a:p>
            <a:r>
              <a:rPr lang="en-US" dirty="0"/>
              <a:t>The Bayes Error Rate for this data is = 0.1304.  Remember this number!</a:t>
            </a:r>
          </a:p>
          <a:p>
            <a:endParaRPr lang="en-US" dirty="0"/>
          </a:p>
        </p:txBody>
      </p:sp>
      <p:sp>
        <p:nvSpPr>
          <p:cNvPr id="4" name="Footer Placeholder 3">
            <a:extLst>
              <a:ext uri="{FF2B5EF4-FFF2-40B4-BE49-F238E27FC236}">
                <a16:creationId xmlns:a16="http://schemas.microsoft.com/office/drawing/2014/main" id="{F6073FC0-1B3E-461B-BAF4-9E77240E6D6E}"/>
              </a:ext>
            </a:extLst>
          </p:cNvPr>
          <p:cNvSpPr>
            <a:spLocks noGrp="1"/>
          </p:cNvSpPr>
          <p:nvPr>
            <p:ph type="ftr" sz="quarter" idx="11"/>
          </p:nvPr>
        </p:nvSpPr>
        <p:spPr/>
        <p:txBody>
          <a:bodyPr/>
          <a:lstStyle/>
          <a:p>
            <a:r>
              <a:rPr lang="en-US"/>
              <a:t>Introduction to Machine Learning</a:t>
            </a:r>
            <a:endParaRPr lang="en-US" dirty="0"/>
          </a:p>
        </p:txBody>
      </p:sp>
      <p:sp>
        <p:nvSpPr>
          <p:cNvPr id="5" name="Slide Number Placeholder 4">
            <a:extLst>
              <a:ext uri="{FF2B5EF4-FFF2-40B4-BE49-F238E27FC236}">
                <a16:creationId xmlns:a16="http://schemas.microsoft.com/office/drawing/2014/main" id="{620863F9-4B4A-49B6-9E92-19C2C864C4CB}"/>
              </a:ext>
            </a:extLst>
          </p:cNvPr>
          <p:cNvSpPr>
            <a:spLocks noGrp="1"/>
          </p:cNvSpPr>
          <p:nvPr>
            <p:ph type="sldNum" sz="quarter" idx="12"/>
          </p:nvPr>
        </p:nvSpPr>
        <p:spPr/>
        <p:txBody>
          <a:bodyPr/>
          <a:lstStyle/>
          <a:p>
            <a:fld id="{8E06CFEE-053A-4A40-A88B-A288F0289482}" type="slidenum">
              <a:rPr lang="en-US" smtClean="0"/>
              <a:t>58</a:t>
            </a:fld>
            <a:endParaRPr lang="en-US"/>
          </a:p>
        </p:txBody>
      </p:sp>
      <p:pic>
        <p:nvPicPr>
          <p:cNvPr id="8" name="Content Placeholder 3">
            <a:extLst>
              <a:ext uri="{FF2B5EF4-FFF2-40B4-BE49-F238E27FC236}">
                <a16:creationId xmlns:a16="http://schemas.microsoft.com/office/drawing/2014/main" id="{5524BD82-5A1C-4725-B423-E80E6A5CF0E9}"/>
              </a:ext>
            </a:extLst>
          </p:cNvPr>
          <p:cNvPicPr>
            <a:picLocks noGrp="1" noChangeAspect="1"/>
          </p:cNvPicPr>
          <p:nvPr>
            <p:ph sz="half" idx="1"/>
          </p:nvPr>
        </p:nvPicPr>
        <p:blipFill>
          <a:blip r:embed="rId3"/>
          <a:stretch>
            <a:fillRect/>
          </a:stretch>
        </p:blipFill>
        <p:spPr>
          <a:xfrm>
            <a:off x="1107332" y="2031941"/>
            <a:ext cx="4643336" cy="3938705"/>
          </a:xfrm>
          <a:prstGeom prst="rect">
            <a:avLst/>
          </a:prstGeom>
        </p:spPr>
      </p:pic>
    </p:spTree>
    <p:extLst>
      <p:ext uri="{BB962C8B-B14F-4D97-AF65-F5344CB8AC3E}">
        <p14:creationId xmlns:p14="http://schemas.microsoft.com/office/powerpoint/2010/main" val="35717225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1010F-4920-4D2E-8530-5AE8D318C027}"/>
              </a:ext>
            </a:extLst>
          </p:cNvPr>
          <p:cNvSpPr>
            <a:spLocks noGrp="1"/>
          </p:cNvSpPr>
          <p:nvPr>
            <p:ph type="title"/>
          </p:nvPr>
        </p:nvSpPr>
        <p:spPr/>
        <p:txBody>
          <a:bodyPr/>
          <a:lstStyle/>
          <a:p>
            <a:r>
              <a:rPr lang="en-US" dirty="0"/>
              <a:t>K nearest neighbors (KNN) is often used to classify real data</a:t>
            </a:r>
          </a:p>
        </p:txBody>
      </p:sp>
      <p:sp>
        <p:nvSpPr>
          <p:cNvPr id="7" name="Content Placeholder 6">
            <a:extLst>
              <a:ext uri="{FF2B5EF4-FFF2-40B4-BE49-F238E27FC236}">
                <a16:creationId xmlns:a16="http://schemas.microsoft.com/office/drawing/2014/main" id="{BA4756F9-E12F-43DD-ABB0-203A06091E28}"/>
              </a:ext>
            </a:extLst>
          </p:cNvPr>
          <p:cNvSpPr>
            <a:spLocks noGrp="1"/>
          </p:cNvSpPr>
          <p:nvPr>
            <p:ph sz="half" idx="1"/>
          </p:nvPr>
        </p:nvSpPr>
        <p:spPr>
          <a:xfrm>
            <a:off x="545690" y="1825625"/>
            <a:ext cx="5117691" cy="4351338"/>
          </a:xfrm>
        </p:spPr>
        <p:txBody>
          <a:bodyPr>
            <a:normAutofit fontScale="92500" lnSpcReduction="10000"/>
          </a:bodyPr>
          <a:lstStyle/>
          <a:p>
            <a:r>
              <a:rPr lang="en-US" dirty="0"/>
              <a:t>KNN often gives results close to the optimal Bayes classifier.</a:t>
            </a:r>
          </a:p>
          <a:p>
            <a:r>
              <a:rPr lang="en-US" dirty="0"/>
              <a:t>KNN with k=3 method to classify X:</a:t>
            </a:r>
          </a:p>
          <a:p>
            <a:pPr marL="800100" lvl="1" indent="-342900">
              <a:buAutoNum type="arabicParenR"/>
            </a:pPr>
            <a:r>
              <a:rPr lang="en-US" dirty="0"/>
              <a:t>Select the k=3 points nearest to X.  These three points represent the neighborhood.</a:t>
            </a:r>
          </a:p>
          <a:p>
            <a:pPr marL="800100" lvl="1" indent="-342900">
              <a:buAutoNum type="arabicParenR" startAt="2"/>
            </a:pPr>
            <a:r>
              <a:rPr lang="en-US" dirty="0"/>
              <a:t>What fraction of those points are blue? (Probability of being blue)  What fraction is gold? (Probability of being gold)</a:t>
            </a:r>
          </a:p>
          <a:p>
            <a:pPr marL="800100" lvl="1" indent="-342900">
              <a:buAutoNum type="arabicParenR" startAt="2"/>
            </a:pPr>
            <a:r>
              <a:rPr lang="en-US" dirty="0"/>
              <a:t>Classify X as blue if the majority of the points in the neighborhood are blue.  Classify X as gold if the majority of the points are gold</a:t>
            </a:r>
          </a:p>
        </p:txBody>
      </p:sp>
      <p:sp>
        <p:nvSpPr>
          <p:cNvPr id="5" name="Footer Placeholder 4">
            <a:extLst>
              <a:ext uri="{FF2B5EF4-FFF2-40B4-BE49-F238E27FC236}">
                <a16:creationId xmlns:a16="http://schemas.microsoft.com/office/drawing/2014/main" id="{D9AE6EC4-7D98-41B2-A4E9-103A63B03FB6}"/>
              </a:ext>
            </a:extLst>
          </p:cNvPr>
          <p:cNvSpPr>
            <a:spLocks noGrp="1"/>
          </p:cNvSpPr>
          <p:nvPr>
            <p:ph type="ftr" sz="quarter" idx="11"/>
          </p:nvPr>
        </p:nvSpPr>
        <p:spPr/>
        <p:txBody>
          <a:bodyPr/>
          <a:lstStyle/>
          <a:p>
            <a:r>
              <a:rPr lang="en-US"/>
              <a:t>Introduction to Machine Learning</a:t>
            </a:r>
            <a:endParaRPr lang="en-US" dirty="0"/>
          </a:p>
        </p:txBody>
      </p:sp>
      <p:sp>
        <p:nvSpPr>
          <p:cNvPr id="6" name="Slide Number Placeholder 5">
            <a:extLst>
              <a:ext uri="{FF2B5EF4-FFF2-40B4-BE49-F238E27FC236}">
                <a16:creationId xmlns:a16="http://schemas.microsoft.com/office/drawing/2014/main" id="{F92216D0-816E-495D-92B6-0CA957AC944A}"/>
              </a:ext>
            </a:extLst>
          </p:cNvPr>
          <p:cNvSpPr>
            <a:spLocks noGrp="1"/>
          </p:cNvSpPr>
          <p:nvPr>
            <p:ph type="sldNum" sz="quarter" idx="12"/>
          </p:nvPr>
        </p:nvSpPr>
        <p:spPr/>
        <p:txBody>
          <a:bodyPr/>
          <a:lstStyle/>
          <a:p>
            <a:fld id="{8E06CFEE-053A-4A40-A88B-A288F0289482}" type="slidenum">
              <a:rPr lang="en-US" smtClean="0"/>
              <a:t>59</a:t>
            </a:fld>
            <a:endParaRPr lang="en-US"/>
          </a:p>
        </p:txBody>
      </p:sp>
      <p:pic>
        <p:nvPicPr>
          <p:cNvPr id="9" name="Content Placeholder 3">
            <a:extLst>
              <a:ext uri="{FF2B5EF4-FFF2-40B4-BE49-F238E27FC236}">
                <a16:creationId xmlns:a16="http://schemas.microsoft.com/office/drawing/2014/main" id="{FA5641DA-8E5B-46B1-A976-1907A5951BD6}"/>
              </a:ext>
            </a:extLst>
          </p:cNvPr>
          <p:cNvPicPr>
            <a:picLocks noGrp="1" noChangeAspect="1"/>
          </p:cNvPicPr>
          <p:nvPr>
            <p:ph sz="half" idx="2"/>
          </p:nvPr>
        </p:nvPicPr>
        <p:blipFill>
          <a:blip r:embed="rId3"/>
          <a:stretch>
            <a:fillRect/>
          </a:stretch>
        </p:blipFill>
        <p:spPr>
          <a:xfrm>
            <a:off x="5791200" y="1845412"/>
            <a:ext cx="6400800" cy="3544844"/>
          </a:xfrm>
          <a:prstGeom prst="rect">
            <a:avLst/>
          </a:prstGeom>
        </p:spPr>
      </p:pic>
      <p:sp>
        <p:nvSpPr>
          <p:cNvPr id="11" name="TextBox 10">
            <a:extLst>
              <a:ext uri="{FF2B5EF4-FFF2-40B4-BE49-F238E27FC236}">
                <a16:creationId xmlns:a16="http://schemas.microsoft.com/office/drawing/2014/main" id="{46B18C11-2A49-4D2E-9C76-4DA71FF035FE}"/>
              </a:ext>
            </a:extLst>
          </p:cNvPr>
          <p:cNvSpPr txBox="1"/>
          <p:nvPr/>
        </p:nvSpPr>
        <p:spPr>
          <a:xfrm>
            <a:off x="5942371" y="5530632"/>
            <a:ext cx="6098458" cy="584775"/>
          </a:xfrm>
          <a:prstGeom prst="rect">
            <a:avLst/>
          </a:prstGeom>
          <a:noFill/>
        </p:spPr>
        <p:txBody>
          <a:bodyPr wrap="square">
            <a:spAutoFit/>
          </a:bodyPr>
          <a:lstStyle/>
          <a:p>
            <a:r>
              <a:rPr lang="en-US" sz="1600" dirty="0">
                <a:latin typeface="Acherus Grotesque" panose="02000505000000020004" pitchFamily="50" charset="0"/>
              </a:rPr>
              <a:t>Note:  We will complete a more detailed overview of this method in our classification module.</a:t>
            </a:r>
          </a:p>
        </p:txBody>
      </p:sp>
    </p:spTree>
    <p:extLst>
      <p:ext uri="{BB962C8B-B14F-4D97-AF65-F5344CB8AC3E}">
        <p14:creationId xmlns:p14="http://schemas.microsoft.com/office/powerpoint/2010/main" val="1692664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862F4-1D88-4E06-B594-B249869718C3}"/>
              </a:ext>
            </a:extLst>
          </p:cNvPr>
          <p:cNvSpPr>
            <a:spLocks noGrp="1"/>
          </p:cNvSpPr>
          <p:nvPr>
            <p:ph type="title"/>
          </p:nvPr>
        </p:nvSpPr>
        <p:spPr/>
        <p:txBody>
          <a:bodyPr/>
          <a:lstStyle/>
          <a:p>
            <a:r>
              <a:rPr lang="en-US" dirty="0"/>
              <a:t>Course materials &amp; software</a:t>
            </a:r>
          </a:p>
        </p:txBody>
      </p:sp>
      <p:sp>
        <p:nvSpPr>
          <p:cNvPr id="3" name="Content Placeholder 2">
            <a:extLst>
              <a:ext uri="{FF2B5EF4-FFF2-40B4-BE49-F238E27FC236}">
                <a16:creationId xmlns:a16="http://schemas.microsoft.com/office/drawing/2014/main" id="{9F7ED368-25B6-4C7A-8FB7-BED3BFC09950}"/>
              </a:ext>
            </a:extLst>
          </p:cNvPr>
          <p:cNvSpPr>
            <a:spLocks noGrp="1"/>
          </p:cNvSpPr>
          <p:nvPr>
            <p:ph idx="1"/>
          </p:nvPr>
        </p:nvSpPr>
        <p:spPr/>
        <p:txBody>
          <a:bodyPr/>
          <a:lstStyle/>
          <a:p>
            <a:r>
              <a:rPr lang="en-US" dirty="0"/>
              <a:t>This course is a mixture of lecture and instructor-led coding activities</a:t>
            </a:r>
          </a:p>
          <a:p>
            <a:r>
              <a:rPr lang="en-US" dirty="0"/>
              <a:t>Materials include presentation slides (pdf), datasets (csv), and code (R or Python files) </a:t>
            </a:r>
          </a:p>
          <a:p>
            <a:r>
              <a:rPr lang="en-US" dirty="0"/>
              <a:t>Please ensure you have completed the following steps:</a:t>
            </a:r>
          </a:p>
          <a:p>
            <a:pPr lvl="1"/>
            <a:r>
              <a:rPr lang="en-US" dirty="0"/>
              <a:t>Download course materials from </a:t>
            </a:r>
            <a:r>
              <a:rPr lang="en-US" dirty="0">
                <a:solidFill>
                  <a:schemeClr val="accent2"/>
                </a:solidFill>
              </a:rPr>
              <a:t>PDN (orange) Canvas</a:t>
            </a:r>
          </a:p>
          <a:p>
            <a:pPr lvl="1"/>
            <a:r>
              <a:rPr lang="en-US" dirty="0"/>
              <a:t>Unzip and locate course materials on your computer</a:t>
            </a:r>
          </a:p>
          <a:p>
            <a:pPr lvl="1"/>
            <a:r>
              <a:rPr lang="en-US" dirty="0"/>
              <a:t>Download and install R &amp; RStudio or Anaconda (which includes </a:t>
            </a:r>
            <a:r>
              <a:rPr lang="en-US" dirty="0" err="1"/>
              <a:t>JupyterLab</a:t>
            </a:r>
            <a:r>
              <a:rPr lang="en-US" dirty="0"/>
              <a:t> and Python)</a:t>
            </a:r>
          </a:p>
          <a:p>
            <a:endParaRPr lang="en-US" dirty="0"/>
          </a:p>
        </p:txBody>
      </p:sp>
      <p:sp>
        <p:nvSpPr>
          <p:cNvPr id="4" name="Footer Placeholder 3">
            <a:extLst>
              <a:ext uri="{FF2B5EF4-FFF2-40B4-BE49-F238E27FC236}">
                <a16:creationId xmlns:a16="http://schemas.microsoft.com/office/drawing/2014/main" id="{CE3E82D4-C810-44EC-B1AE-398DCEB8BCE6}"/>
              </a:ext>
            </a:extLst>
          </p:cNvPr>
          <p:cNvSpPr>
            <a:spLocks noGrp="1"/>
          </p:cNvSpPr>
          <p:nvPr>
            <p:ph type="ftr" sz="quarter" idx="11"/>
          </p:nvPr>
        </p:nvSpPr>
        <p:spPr/>
        <p:txBody>
          <a:bodyPr/>
          <a:lstStyle/>
          <a:p>
            <a:r>
              <a:rPr lang="en-US"/>
              <a:t>Introduction to Machine Learning</a:t>
            </a:r>
            <a:endParaRPr lang="en-US" dirty="0"/>
          </a:p>
        </p:txBody>
      </p:sp>
      <p:sp>
        <p:nvSpPr>
          <p:cNvPr id="5" name="Slide Number Placeholder 4">
            <a:extLst>
              <a:ext uri="{FF2B5EF4-FFF2-40B4-BE49-F238E27FC236}">
                <a16:creationId xmlns:a16="http://schemas.microsoft.com/office/drawing/2014/main" id="{BAF3A5F9-8BB8-4F06-95FB-386D2601A480}"/>
              </a:ext>
            </a:extLst>
          </p:cNvPr>
          <p:cNvSpPr>
            <a:spLocks noGrp="1"/>
          </p:cNvSpPr>
          <p:nvPr>
            <p:ph type="sldNum" sz="quarter" idx="12"/>
          </p:nvPr>
        </p:nvSpPr>
        <p:spPr/>
        <p:txBody>
          <a:bodyPr/>
          <a:lstStyle/>
          <a:p>
            <a:fld id="{8E06CFEE-053A-4A40-A88B-A288F0289482}" type="slidenum">
              <a:rPr lang="en-US" smtClean="0"/>
              <a:t>6</a:t>
            </a:fld>
            <a:endParaRPr lang="en-US"/>
          </a:p>
        </p:txBody>
      </p:sp>
    </p:spTree>
    <p:extLst>
      <p:ext uri="{BB962C8B-B14F-4D97-AF65-F5344CB8AC3E}">
        <p14:creationId xmlns:p14="http://schemas.microsoft.com/office/powerpoint/2010/main" val="2677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21DDD-431B-4812-AB14-975911FBC432}"/>
              </a:ext>
            </a:extLst>
          </p:cNvPr>
          <p:cNvSpPr>
            <a:spLocks noGrp="1"/>
          </p:cNvSpPr>
          <p:nvPr>
            <p:ph type="title"/>
          </p:nvPr>
        </p:nvSpPr>
        <p:spPr/>
        <p:txBody>
          <a:bodyPr/>
          <a:lstStyle/>
          <a:p>
            <a:r>
              <a:rPr lang="en-US" dirty="0"/>
              <a:t>The concepts of overfitting &amp; underfitting are still applicable in classification models</a:t>
            </a:r>
          </a:p>
        </p:txBody>
      </p:sp>
      <p:sp>
        <p:nvSpPr>
          <p:cNvPr id="3" name="Footer Placeholder 2">
            <a:extLst>
              <a:ext uri="{FF2B5EF4-FFF2-40B4-BE49-F238E27FC236}">
                <a16:creationId xmlns:a16="http://schemas.microsoft.com/office/drawing/2014/main" id="{A346E3AC-5266-4BB0-A188-B303994A3DAB}"/>
              </a:ext>
            </a:extLst>
          </p:cNvPr>
          <p:cNvSpPr>
            <a:spLocks noGrp="1"/>
          </p:cNvSpPr>
          <p:nvPr>
            <p:ph type="ftr" sz="quarter" idx="11"/>
          </p:nvPr>
        </p:nvSpPr>
        <p:spPr/>
        <p:txBody>
          <a:bodyPr/>
          <a:lstStyle/>
          <a:p>
            <a:r>
              <a:rPr lang="en-US"/>
              <a:t>Introduction to Machine Learning</a:t>
            </a:r>
            <a:endParaRPr lang="en-US" dirty="0"/>
          </a:p>
        </p:txBody>
      </p:sp>
      <p:sp>
        <p:nvSpPr>
          <p:cNvPr id="4" name="Slide Number Placeholder 3">
            <a:extLst>
              <a:ext uri="{FF2B5EF4-FFF2-40B4-BE49-F238E27FC236}">
                <a16:creationId xmlns:a16="http://schemas.microsoft.com/office/drawing/2014/main" id="{C47F9699-DE44-4B92-9C00-311F2EA6B229}"/>
              </a:ext>
            </a:extLst>
          </p:cNvPr>
          <p:cNvSpPr>
            <a:spLocks noGrp="1"/>
          </p:cNvSpPr>
          <p:nvPr>
            <p:ph type="sldNum" sz="quarter" idx="12"/>
          </p:nvPr>
        </p:nvSpPr>
        <p:spPr/>
        <p:txBody>
          <a:bodyPr/>
          <a:lstStyle/>
          <a:p>
            <a:fld id="{8E06CFEE-053A-4A40-A88B-A288F0289482}" type="slidenum">
              <a:rPr lang="en-US" smtClean="0"/>
              <a:t>60</a:t>
            </a:fld>
            <a:endParaRPr lang="en-US"/>
          </a:p>
        </p:txBody>
      </p:sp>
      <p:grpSp>
        <p:nvGrpSpPr>
          <p:cNvPr id="15" name="Group 14">
            <a:extLst>
              <a:ext uri="{FF2B5EF4-FFF2-40B4-BE49-F238E27FC236}">
                <a16:creationId xmlns:a16="http://schemas.microsoft.com/office/drawing/2014/main" id="{827E3918-6758-445D-843D-5D088CEEB67D}"/>
              </a:ext>
            </a:extLst>
          </p:cNvPr>
          <p:cNvGrpSpPr/>
          <p:nvPr/>
        </p:nvGrpSpPr>
        <p:grpSpPr>
          <a:xfrm>
            <a:off x="8226883" y="1721094"/>
            <a:ext cx="3321600" cy="4532636"/>
            <a:chOff x="8226883" y="1721094"/>
            <a:chExt cx="3321600" cy="4532636"/>
          </a:xfrm>
        </p:grpSpPr>
        <p:pic>
          <p:nvPicPr>
            <p:cNvPr id="5" name="Content Placeholder 3">
              <a:extLst>
                <a:ext uri="{FF2B5EF4-FFF2-40B4-BE49-F238E27FC236}">
                  <a16:creationId xmlns:a16="http://schemas.microsoft.com/office/drawing/2014/main" id="{1D7E2098-741C-4A04-9040-979604A0DF37}"/>
                </a:ext>
              </a:extLst>
            </p:cNvPr>
            <p:cNvPicPr>
              <a:picLocks noChangeAspect="1"/>
            </p:cNvPicPr>
            <p:nvPr/>
          </p:nvPicPr>
          <p:blipFill>
            <a:blip r:embed="rId3"/>
            <a:stretch>
              <a:fillRect/>
            </a:stretch>
          </p:blipFill>
          <p:spPr>
            <a:xfrm>
              <a:off x="8226883" y="1809073"/>
              <a:ext cx="3321600" cy="3589001"/>
            </a:xfrm>
            <a:prstGeom prst="rect">
              <a:avLst/>
            </a:prstGeom>
          </p:spPr>
        </p:pic>
        <p:sp>
          <p:nvSpPr>
            <p:cNvPr id="8" name="TextBox 7">
              <a:extLst>
                <a:ext uri="{FF2B5EF4-FFF2-40B4-BE49-F238E27FC236}">
                  <a16:creationId xmlns:a16="http://schemas.microsoft.com/office/drawing/2014/main" id="{94F8DBF7-225C-419B-BC0B-0288083979F8}"/>
                </a:ext>
              </a:extLst>
            </p:cNvPr>
            <p:cNvSpPr txBox="1"/>
            <p:nvPr/>
          </p:nvSpPr>
          <p:spPr>
            <a:xfrm>
              <a:off x="8394295" y="5330400"/>
              <a:ext cx="3001505" cy="923330"/>
            </a:xfrm>
            <a:prstGeom prst="rect">
              <a:avLst/>
            </a:prstGeom>
            <a:noFill/>
          </p:spPr>
          <p:txBody>
            <a:bodyPr wrap="square" rtlCol="0">
              <a:spAutoFit/>
            </a:bodyPr>
            <a:lstStyle/>
            <a:p>
              <a:r>
                <a:rPr lang="en-US" dirty="0">
                  <a:latin typeface="Acherus Grotesque" panose="02000505000000020004" pitchFamily="50" charset="0"/>
                </a:rPr>
                <a:t>Flexible</a:t>
              </a:r>
            </a:p>
            <a:p>
              <a:r>
                <a:rPr lang="en-US" dirty="0">
                  <a:latin typeface="Acherus Grotesque" panose="02000505000000020004" pitchFamily="50" charset="0"/>
                </a:rPr>
                <a:t>Low Bias, High Variance</a:t>
              </a:r>
            </a:p>
            <a:p>
              <a:r>
                <a:rPr lang="en-US" dirty="0">
                  <a:latin typeface="Acherus Grotesque" panose="02000505000000020004" pitchFamily="50" charset="0"/>
                </a:rPr>
                <a:t>Test error rate = 0.1695</a:t>
              </a:r>
            </a:p>
          </p:txBody>
        </p:sp>
        <p:sp>
          <p:nvSpPr>
            <p:cNvPr id="10" name="TextBox 9">
              <a:extLst>
                <a:ext uri="{FF2B5EF4-FFF2-40B4-BE49-F238E27FC236}">
                  <a16:creationId xmlns:a16="http://schemas.microsoft.com/office/drawing/2014/main" id="{544C4ABE-CC3C-4FD9-AF5C-AECA831D96B9}"/>
                </a:ext>
              </a:extLst>
            </p:cNvPr>
            <p:cNvSpPr txBox="1"/>
            <p:nvPr/>
          </p:nvSpPr>
          <p:spPr>
            <a:xfrm>
              <a:off x="8477952" y="1721094"/>
              <a:ext cx="2756919"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a:latin typeface="Acherus Grotesque" panose="02000505000000020004" pitchFamily="50" charset="0"/>
                </a:rPr>
                <a:t>Overfit with K=1</a:t>
              </a:r>
            </a:p>
          </p:txBody>
        </p:sp>
      </p:grpSp>
      <p:grpSp>
        <p:nvGrpSpPr>
          <p:cNvPr id="16" name="Group 15">
            <a:extLst>
              <a:ext uri="{FF2B5EF4-FFF2-40B4-BE49-F238E27FC236}">
                <a16:creationId xmlns:a16="http://schemas.microsoft.com/office/drawing/2014/main" id="{15589669-AB23-44DD-993D-D2863D43A12F}"/>
              </a:ext>
            </a:extLst>
          </p:cNvPr>
          <p:cNvGrpSpPr/>
          <p:nvPr/>
        </p:nvGrpSpPr>
        <p:grpSpPr>
          <a:xfrm>
            <a:off x="4034886" y="1721094"/>
            <a:ext cx="3786608" cy="4292011"/>
            <a:chOff x="4034886" y="1721094"/>
            <a:chExt cx="3786608" cy="4292011"/>
          </a:xfrm>
        </p:grpSpPr>
        <p:pic>
          <p:nvPicPr>
            <p:cNvPr id="7" name="Picture 6">
              <a:extLst>
                <a:ext uri="{FF2B5EF4-FFF2-40B4-BE49-F238E27FC236}">
                  <a16:creationId xmlns:a16="http://schemas.microsoft.com/office/drawing/2014/main" id="{B2ED8ECE-5F0D-4535-996E-27CB31321A01}"/>
                </a:ext>
              </a:extLst>
            </p:cNvPr>
            <p:cNvPicPr>
              <a:picLocks noChangeAspect="1"/>
            </p:cNvPicPr>
            <p:nvPr/>
          </p:nvPicPr>
          <p:blipFill>
            <a:blip r:embed="rId4"/>
            <a:stretch>
              <a:fillRect/>
            </a:stretch>
          </p:blipFill>
          <p:spPr>
            <a:xfrm>
              <a:off x="4034886" y="1961576"/>
              <a:ext cx="3786608" cy="3493526"/>
            </a:xfrm>
            <a:prstGeom prst="rect">
              <a:avLst/>
            </a:prstGeom>
          </p:spPr>
        </p:pic>
        <p:sp>
          <p:nvSpPr>
            <p:cNvPr id="9" name="Rectangle 8">
              <a:extLst>
                <a:ext uri="{FF2B5EF4-FFF2-40B4-BE49-F238E27FC236}">
                  <a16:creationId xmlns:a16="http://schemas.microsoft.com/office/drawing/2014/main" id="{4909D7C1-5664-4824-BACE-9DBD4AF0D155}"/>
                </a:ext>
              </a:extLst>
            </p:cNvPr>
            <p:cNvSpPr/>
            <p:nvPr/>
          </p:nvSpPr>
          <p:spPr>
            <a:xfrm>
              <a:off x="4505486" y="5366774"/>
              <a:ext cx="3001505" cy="646331"/>
            </a:xfrm>
            <a:prstGeom prst="rect">
              <a:avLst/>
            </a:prstGeom>
          </p:spPr>
          <p:txBody>
            <a:bodyPr wrap="square">
              <a:spAutoFit/>
            </a:bodyPr>
            <a:lstStyle/>
            <a:p>
              <a:r>
                <a:rPr lang="en-US" dirty="0">
                  <a:latin typeface="Acherus Grotesque" panose="02000505000000020004" pitchFamily="50" charset="0"/>
                </a:rPr>
                <a:t>Test error rate = 0.1363</a:t>
              </a:r>
            </a:p>
            <a:p>
              <a:r>
                <a:rPr lang="en-US" dirty="0">
                  <a:latin typeface="Acherus Grotesque" panose="02000505000000020004" pitchFamily="50" charset="0"/>
                </a:rPr>
                <a:t>Bayes error rate = 0.1304</a:t>
              </a:r>
            </a:p>
          </p:txBody>
        </p:sp>
        <p:sp>
          <p:nvSpPr>
            <p:cNvPr id="12" name="TextBox 11">
              <a:extLst>
                <a:ext uri="{FF2B5EF4-FFF2-40B4-BE49-F238E27FC236}">
                  <a16:creationId xmlns:a16="http://schemas.microsoft.com/office/drawing/2014/main" id="{2D364FA5-EC3E-442F-A776-CB7F31A0E47E}"/>
                </a:ext>
              </a:extLst>
            </p:cNvPr>
            <p:cNvSpPr txBox="1"/>
            <p:nvPr/>
          </p:nvSpPr>
          <p:spPr>
            <a:xfrm>
              <a:off x="4549730" y="1721094"/>
              <a:ext cx="2756919"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dirty="0">
                  <a:latin typeface="Acherus Grotesque" panose="02000505000000020004" pitchFamily="50" charset="0"/>
                </a:rPr>
                <a:t>Just right with K=10</a:t>
              </a:r>
            </a:p>
          </p:txBody>
        </p:sp>
      </p:grpSp>
      <p:grpSp>
        <p:nvGrpSpPr>
          <p:cNvPr id="14" name="Group 13">
            <a:extLst>
              <a:ext uri="{FF2B5EF4-FFF2-40B4-BE49-F238E27FC236}">
                <a16:creationId xmlns:a16="http://schemas.microsoft.com/office/drawing/2014/main" id="{A48E8CD9-2DC2-4338-9C76-0DE57F6DE322}"/>
              </a:ext>
            </a:extLst>
          </p:cNvPr>
          <p:cNvGrpSpPr/>
          <p:nvPr/>
        </p:nvGrpSpPr>
        <p:grpSpPr>
          <a:xfrm>
            <a:off x="809520" y="1723188"/>
            <a:ext cx="3083752" cy="4486724"/>
            <a:chOff x="809520" y="1723188"/>
            <a:chExt cx="3083752" cy="4486724"/>
          </a:xfrm>
        </p:grpSpPr>
        <p:pic>
          <p:nvPicPr>
            <p:cNvPr id="6" name="Picture 5">
              <a:extLst>
                <a:ext uri="{FF2B5EF4-FFF2-40B4-BE49-F238E27FC236}">
                  <a16:creationId xmlns:a16="http://schemas.microsoft.com/office/drawing/2014/main" id="{E59B5960-2892-487C-BE77-8490FBC6B475}"/>
                </a:ext>
              </a:extLst>
            </p:cNvPr>
            <p:cNvPicPr>
              <a:picLocks noChangeAspect="1"/>
            </p:cNvPicPr>
            <p:nvPr/>
          </p:nvPicPr>
          <p:blipFill>
            <a:blip r:embed="rId5"/>
            <a:stretch>
              <a:fillRect/>
            </a:stretch>
          </p:blipFill>
          <p:spPr>
            <a:xfrm>
              <a:off x="809520" y="1806183"/>
              <a:ext cx="3083752" cy="3554139"/>
            </a:xfrm>
            <a:prstGeom prst="rect">
              <a:avLst/>
            </a:prstGeom>
          </p:spPr>
        </p:pic>
        <p:sp>
          <p:nvSpPr>
            <p:cNvPr id="11" name="TextBox 10">
              <a:extLst>
                <a:ext uri="{FF2B5EF4-FFF2-40B4-BE49-F238E27FC236}">
                  <a16:creationId xmlns:a16="http://schemas.microsoft.com/office/drawing/2014/main" id="{5855A6AD-9A90-485C-8384-3041BBBE6687}"/>
                </a:ext>
              </a:extLst>
            </p:cNvPr>
            <p:cNvSpPr txBox="1"/>
            <p:nvPr/>
          </p:nvSpPr>
          <p:spPr>
            <a:xfrm>
              <a:off x="872578" y="1723188"/>
              <a:ext cx="2756919"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a:latin typeface="Acherus Grotesque" panose="02000505000000020004" pitchFamily="50" charset="0"/>
                </a:rPr>
                <a:t>Underfit with K=100</a:t>
              </a:r>
            </a:p>
          </p:txBody>
        </p:sp>
        <p:sp>
          <p:nvSpPr>
            <p:cNvPr id="13" name="TextBox 12">
              <a:extLst>
                <a:ext uri="{FF2B5EF4-FFF2-40B4-BE49-F238E27FC236}">
                  <a16:creationId xmlns:a16="http://schemas.microsoft.com/office/drawing/2014/main" id="{BB57B49E-B357-4D59-A2A7-1211482F034F}"/>
                </a:ext>
              </a:extLst>
            </p:cNvPr>
            <p:cNvSpPr txBox="1"/>
            <p:nvPr/>
          </p:nvSpPr>
          <p:spPr>
            <a:xfrm>
              <a:off x="831354" y="5286582"/>
              <a:ext cx="3001505" cy="923330"/>
            </a:xfrm>
            <a:prstGeom prst="rect">
              <a:avLst/>
            </a:prstGeom>
            <a:noFill/>
          </p:spPr>
          <p:txBody>
            <a:bodyPr wrap="square" rtlCol="0">
              <a:spAutoFit/>
            </a:bodyPr>
            <a:lstStyle/>
            <a:p>
              <a:r>
                <a:rPr lang="en-US" dirty="0">
                  <a:latin typeface="Acherus Grotesque" panose="02000505000000020004" pitchFamily="50" charset="0"/>
                </a:rPr>
                <a:t>Less Flexible</a:t>
              </a:r>
            </a:p>
            <a:p>
              <a:r>
                <a:rPr lang="en-US" dirty="0">
                  <a:latin typeface="Acherus Grotesque" panose="02000505000000020004" pitchFamily="50" charset="0"/>
                </a:rPr>
                <a:t>High Bias, Low Variance</a:t>
              </a:r>
            </a:p>
            <a:p>
              <a:r>
                <a:rPr lang="en-US" dirty="0">
                  <a:latin typeface="Acherus Grotesque" panose="02000505000000020004" pitchFamily="50" charset="0"/>
                </a:rPr>
                <a:t>Test error rate = 0.1925</a:t>
              </a:r>
            </a:p>
          </p:txBody>
        </p:sp>
      </p:grpSp>
    </p:spTree>
    <p:extLst>
      <p:ext uri="{BB962C8B-B14F-4D97-AF65-F5344CB8AC3E}">
        <p14:creationId xmlns:p14="http://schemas.microsoft.com/office/powerpoint/2010/main" val="3695786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357A5-A487-47DB-8371-DE0051A39B0A}"/>
              </a:ext>
            </a:extLst>
          </p:cNvPr>
          <p:cNvSpPr>
            <a:spLocks noGrp="1"/>
          </p:cNvSpPr>
          <p:nvPr>
            <p:ph type="title"/>
          </p:nvPr>
        </p:nvSpPr>
        <p:spPr/>
        <p:txBody>
          <a:bodyPr/>
          <a:lstStyle/>
          <a:p>
            <a:r>
              <a:rPr lang="en-US" dirty="0"/>
              <a:t>Compare training &amp; test error rates when selecting a model (same concept as regression)</a:t>
            </a:r>
          </a:p>
        </p:txBody>
      </p:sp>
      <p:sp>
        <p:nvSpPr>
          <p:cNvPr id="4" name="Footer Placeholder 3">
            <a:extLst>
              <a:ext uri="{FF2B5EF4-FFF2-40B4-BE49-F238E27FC236}">
                <a16:creationId xmlns:a16="http://schemas.microsoft.com/office/drawing/2014/main" id="{724076C3-8E29-40E3-978B-1142BB28DE04}"/>
              </a:ext>
            </a:extLst>
          </p:cNvPr>
          <p:cNvSpPr>
            <a:spLocks noGrp="1"/>
          </p:cNvSpPr>
          <p:nvPr>
            <p:ph type="ftr" sz="quarter" idx="11"/>
          </p:nvPr>
        </p:nvSpPr>
        <p:spPr/>
        <p:txBody>
          <a:bodyPr/>
          <a:lstStyle/>
          <a:p>
            <a:r>
              <a:rPr lang="en-US"/>
              <a:t>Introduction to Machine Learning</a:t>
            </a:r>
            <a:endParaRPr lang="en-US" dirty="0"/>
          </a:p>
        </p:txBody>
      </p:sp>
      <p:sp>
        <p:nvSpPr>
          <p:cNvPr id="5" name="Slide Number Placeholder 4">
            <a:extLst>
              <a:ext uri="{FF2B5EF4-FFF2-40B4-BE49-F238E27FC236}">
                <a16:creationId xmlns:a16="http://schemas.microsoft.com/office/drawing/2014/main" id="{C65B2C96-99CD-4649-8532-D632698706A2}"/>
              </a:ext>
            </a:extLst>
          </p:cNvPr>
          <p:cNvSpPr>
            <a:spLocks noGrp="1"/>
          </p:cNvSpPr>
          <p:nvPr>
            <p:ph type="sldNum" sz="quarter" idx="12"/>
          </p:nvPr>
        </p:nvSpPr>
        <p:spPr/>
        <p:txBody>
          <a:bodyPr/>
          <a:lstStyle/>
          <a:p>
            <a:fld id="{8E06CFEE-053A-4A40-A88B-A288F0289482}" type="slidenum">
              <a:rPr lang="en-US" smtClean="0"/>
              <a:t>61</a:t>
            </a:fld>
            <a:endParaRPr lang="en-US"/>
          </a:p>
        </p:txBody>
      </p:sp>
      <p:pic>
        <p:nvPicPr>
          <p:cNvPr id="6" name="Content Placeholder 3">
            <a:extLst>
              <a:ext uri="{FF2B5EF4-FFF2-40B4-BE49-F238E27FC236}">
                <a16:creationId xmlns:a16="http://schemas.microsoft.com/office/drawing/2014/main" id="{91CCEFB6-F07F-4A44-A3E0-B0F6C5214FDB}"/>
              </a:ext>
            </a:extLst>
          </p:cNvPr>
          <p:cNvPicPr>
            <a:picLocks noGrp="1" noChangeAspect="1"/>
          </p:cNvPicPr>
          <p:nvPr>
            <p:ph idx="1"/>
          </p:nvPr>
        </p:nvPicPr>
        <p:blipFill>
          <a:blip r:embed="rId3"/>
          <a:stretch>
            <a:fillRect/>
          </a:stretch>
        </p:blipFill>
        <p:spPr>
          <a:xfrm>
            <a:off x="3124200" y="1505503"/>
            <a:ext cx="5943600" cy="4554930"/>
          </a:xfrm>
          <a:prstGeom prst="rect">
            <a:avLst/>
          </a:prstGeom>
        </p:spPr>
      </p:pic>
      <p:sp>
        <p:nvSpPr>
          <p:cNvPr id="7" name="Rectangle 6">
            <a:extLst>
              <a:ext uri="{FF2B5EF4-FFF2-40B4-BE49-F238E27FC236}">
                <a16:creationId xmlns:a16="http://schemas.microsoft.com/office/drawing/2014/main" id="{39D903A3-BEE5-4194-A34A-DBD2DAC687AB}"/>
              </a:ext>
            </a:extLst>
          </p:cNvPr>
          <p:cNvSpPr/>
          <p:nvPr/>
        </p:nvSpPr>
        <p:spPr>
          <a:xfrm>
            <a:off x="9758609" y="3699123"/>
            <a:ext cx="2303900" cy="646331"/>
          </a:xfrm>
          <a:prstGeom prst="rect">
            <a:avLst/>
          </a:prstGeom>
        </p:spPr>
        <p:txBody>
          <a:bodyPr wrap="none">
            <a:spAutoFit/>
          </a:bodyPr>
          <a:lstStyle/>
          <a:p>
            <a:r>
              <a:rPr lang="en-US" dirty="0">
                <a:solidFill>
                  <a:schemeClr val="accent4"/>
                </a:solidFill>
                <a:latin typeface="Acherus Grotesque" panose="02000505000000020004" pitchFamily="50" charset="0"/>
              </a:rPr>
              <a:t>Training error rate </a:t>
            </a:r>
          </a:p>
          <a:p>
            <a:r>
              <a:rPr lang="en-US" dirty="0">
                <a:solidFill>
                  <a:schemeClr val="accent4"/>
                </a:solidFill>
                <a:latin typeface="Acherus Grotesque" panose="02000505000000020004" pitchFamily="50" charset="0"/>
              </a:rPr>
              <a:t>(n=200)</a:t>
            </a:r>
          </a:p>
        </p:txBody>
      </p:sp>
      <p:sp>
        <p:nvSpPr>
          <p:cNvPr id="8" name="Rectangle 7">
            <a:extLst>
              <a:ext uri="{FF2B5EF4-FFF2-40B4-BE49-F238E27FC236}">
                <a16:creationId xmlns:a16="http://schemas.microsoft.com/office/drawing/2014/main" id="{58398132-A67D-4E86-8BC9-161BB079F7EC}"/>
              </a:ext>
            </a:extLst>
          </p:cNvPr>
          <p:cNvSpPr/>
          <p:nvPr/>
        </p:nvSpPr>
        <p:spPr>
          <a:xfrm>
            <a:off x="9758611" y="1627574"/>
            <a:ext cx="1987595" cy="646331"/>
          </a:xfrm>
          <a:prstGeom prst="rect">
            <a:avLst/>
          </a:prstGeom>
        </p:spPr>
        <p:txBody>
          <a:bodyPr wrap="square">
            <a:spAutoFit/>
          </a:bodyPr>
          <a:lstStyle/>
          <a:p>
            <a:r>
              <a:rPr lang="en-US" dirty="0">
                <a:solidFill>
                  <a:srgbClr val="FFC000"/>
                </a:solidFill>
                <a:latin typeface="Acherus Grotesque" panose="02000505000000020004" pitchFamily="50" charset="0"/>
              </a:rPr>
              <a:t>Test error rate</a:t>
            </a:r>
          </a:p>
          <a:p>
            <a:r>
              <a:rPr lang="en-US" dirty="0">
                <a:solidFill>
                  <a:srgbClr val="FFC000"/>
                </a:solidFill>
                <a:latin typeface="Acherus Grotesque" panose="02000505000000020004" pitchFamily="50" charset="0"/>
              </a:rPr>
              <a:t>(n= 5,000)</a:t>
            </a:r>
          </a:p>
        </p:txBody>
      </p:sp>
      <p:sp>
        <p:nvSpPr>
          <p:cNvPr id="9" name="Rectangle 8">
            <a:extLst>
              <a:ext uri="{FF2B5EF4-FFF2-40B4-BE49-F238E27FC236}">
                <a16:creationId xmlns:a16="http://schemas.microsoft.com/office/drawing/2014/main" id="{3F4B972E-8E5E-4C18-A1BD-184BE9D95BEA}"/>
              </a:ext>
            </a:extLst>
          </p:cNvPr>
          <p:cNvSpPr/>
          <p:nvPr/>
        </p:nvSpPr>
        <p:spPr>
          <a:xfrm>
            <a:off x="8905572" y="2728871"/>
            <a:ext cx="1987595" cy="369332"/>
          </a:xfrm>
          <a:prstGeom prst="rect">
            <a:avLst/>
          </a:prstGeom>
        </p:spPr>
        <p:txBody>
          <a:bodyPr wrap="none">
            <a:spAutoFit/>
          </a:bodyPr>
          <a:lstStyle/>
          <a:p>
            <a:r>
              <a:rPr lang="en-US" dirty="0">
                <a:solidFill>
                  <a:schemeClr val="tx2"/>
                </a:solidFill>
                <a:latin typeface="Acherus Grotesque" panose="02000505000000020004" pitchFamily="50" charset="0"/>
              </a:rPr>
              <a:t>Bayes error rate</a:t>
            </a:r>
          </a:p>
        </p:txBody>
      </p:sp>
      <p:sp>
        <p:nvSpPr>
          <p:cNvPr id="10" name="TextBox 9">
            <a:extLst>
              <a:ext uri="{FF2B5EF4-FFF2-40B4-BE49-F238E27FC236}">
                <a16:creationId xmlns:a16="http://schemas.microsoft.com/office/drawing/2014/main" id="{B21E4709-204C-489B-9691-7659602E4FBA}"/>
              </a:ext>
            </a:extLst>
          </p:cNvPr>
          <p:cNvSpPr txBox="1"/>
          <p:nvPr/>
        </p:nvSpPr>
        <p:spPr>
          <a:xfrm>
            <a:off x="607947" y="5739515"/>
            <a:ext cx="4089004" cy="646331"/>
          </a:xfrm>
          <a:prstGeom prst="rect">
            <a:avLst/>
          </a:prstGeom>
          <a:noFill/>
        </p:spPr>
        <p:txBody>
          <a:bodyPr wrap="none" rtlCol="0">
            <a:spAutoFit/>
          </a:bodyPr>
          <a:lstStyle/>
          <a:p>
            <a:r>
              <a:rPr lang="en-US" dirty="0">
                <a:latin typeface="Acherus Grotesque" panose="02000505000000020004" pitchFamily="50" charset="0"/>
              </a:rPr>
              <a:t>less flexible, underfit</a:t>
            </a:r>
          </a:p>
          <a:p>
            <a:r>
              <a:rPr lang="en-US" dirty="0">
                <a:latin typeface="Acherus Grotesque" panose="02000505000000020004" pitchFamily="50" charset="0"/>
              </a:rPr>
              <a:t>K is higher, more neighbors, K=100 </a:t>
            </a:r>
          </a:p>
        </p:txBody>
      </p:sp>
      <p:sp>
        <p:nvSpPr>
          <p:cNvPr id="11" name="TextBox 10">
            <a:extLst>
              <a:ext uri="{FF2B5EF4-FFF2-40B4-BE49-F238E27FC236}">
                <a16:creationId xmlns:a16="http://schemas.microsoft.com/office/drawing/2014/main" id="{9458B5A6-D3C2-4646-AE49-8B27BAF9B15F}"/>
              </a:ext>
            </a:extLst>
          </p:cNvPr>
          <p:cNvSpPr txBox="1"/>
          <p:nvPr/>
        </p:nvSpPr>
        <p:spPr>
          <a:xfrm>
            <a:off x="8387110" y="5716205"/>
            <a:ext cx="3716402" cy="646331"/>
          </a:xfrm>
          <a:prstGeom prst="rect">
            <a:avLst/>
          </a:prstGeom>
          <a:noFill/>
        </p:spPr>
        <p:txBody>
          <a:bodyPr wrap="none" rtlCol="0">
            <a:spAutoFit/>
          </a:bodyPr>
          <a:lstStyle/>
          <a:p>
            <a:r>
              <a:rPr lang="en-US" dirty="0">
                <a:latin typeface="Acherus Grotesque" panose="02000505000000020004" pitchFamily="50" charset="0"/>
              </a:rPr>
              <a:t>more  flexible, overfit</a:t>
            </a:r>
          </a:p>
          <a:p>
            <a:r>
              <a:rPr lang="en-US" dirty="0">
                <a:latin typeface="Acherus Grotesque" panose="02000505000000020004" pitchFamily="50" charset="0"/>
              </a:rPr>
              <a:t>K is lower, fewer neighbors, K=1 </a:t>
            </a:r>
          </a:p>
        </p:txBody>
      </p:sp>
      <p:cxnSp>
        <p:nvCxnSpPr>
          <p:cNvPr id="13" name="Straight Arrow Connector 12">
            <a:extLst>
              <a:ext uri="{FF2B5EF4-FFF2-40B4-BE49-F238E27FC236}">
                <a16:creationId xmlns:a16="http://schemas.microsoft.com/office/drawing/2014/main" id="{B38F9BDE-27AD-47F3-ADB0-D37D55530604}"/>
              </a:ext>
            </a:extLst>
          </p:cNvPr>
          <p:cNvCxnSpPr>
            <a:cxnSpLocks/>
            <a:stCxn id="8" idx="1"/>
          </p:cNvCxnSpPr>
          <p:nvPr/>
        </p:nvCxnSpPr>
        <p:spPr>
          <a:xfrm flipH="1">
            <a:off x="8610600" y="1950740"/>
            <a:ext cx="1148011" cy="217273"/>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399F22F-A3BA-48C6-B219-DF3A10D09306}"/>
              </a:ext>
            </a:extLst>
          </p:cNvPr>
          <p:cNvCxnSpPr>
            <a:cxnSpLocks/>
            <a:stCxn id="7" idx="1"/>
          </p:cNvCxnSpPr>
          <p:nvPr/>
        </p:nvCxnSpPr>
        <p:spPr>
          <a:xfrm flipH="1">
            <a:off x="8387110" y="4022289"/>
            <a:ext cx="1371499" cy="501132"/>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6BC17EF-2B65-4A44-B2E8-0014C8690B1A}"/>
              </a:ext>
            </a:extLst>
          </p:cNvPr>
          <p:cNvCxnSpPr>
            <a:cxnSpLocks noChangeAspect="1"/>
          </p:cNvCxnSpPr>
          <p:nvPr/>
        </p:nvCxnSpPr>
        <p:spPr>
          <a:xfrm rot="-2700000">
            <a:off x="5319355" y="4992954"/>
            <a:ext cx="2377440" cy="237744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64F27C51-244E-47DA-89A4-C8CD14FEB7A7}"/>
              </a:ext>
            </a:extLst>
          </p:cNvPr>
          <p:cNvSpPr/>
          <p:nvPr/>
        </p:nvSpPr>
        <p:spPr>
          <a:xfrm>
            <a:off x="5826586" y="1674473"/>
            <a:ext cx="914400" cy="4065042"/>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D4D20A4E-303B-496C-AB29-8AB9B615977A}"/>
              </a:ext>
            </a:extLst>
          </p:cNvPr>
          <p:cNvCxnSpPr>
            <a:cxnSpLocks/>
          </p:cNvCxnSpPr>
          <p:nvPr/>
        </p:nvCxnSpPr>
        <p:spPr>
          <a:xfrm flipV="1">
            <a:off x="3271562" y="5659595"/>
            <a:ext cx="471949" cy="159840"/>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0BC4D96-FB82-4785-9A6F-7F17D220569B}"/>
              </a:ext>
            </a:extLst>
          </p:cNvPr>
          <p:cNvCxnSpPr>
            <a:cxnSpLocks/>
          </p:cNvCxnSpPr>
          <p:nvPr/>
        </p:nvCxnSpPr>
        <p:spPr>
          <a:xfrm flipH="1" flipV="1">
            <a:off x="8874544" y="5714072"/>
            <a:ext cx="310062" cy="105364"/>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5E26C59-0062-4983-AE07-5EAE34420C5B}"/>
              </a:ext>
            </a:extLst>
          </p:cNvPr>
          <p:cNvSpPr txBox="1"/>
          <p:nvPr/>
        </p:nvSpPr>
        <p:spPr>
          <a:xfrm flipH="1">
            <a:off x="5520972" y="5864907"/>
            <a:ext cx="1607255" cy="646331"/>
          </a:xfrm>
          <a:prstGeom prst="rect">
            <a:avLst/>
          </a:prstGeom>
          <a:solidFill>
            <a:schemeClr val="accent1"/>
          </a:solidFill>
        </p:spPr>
        <p:txBody>
          <a:bodyPr wrap="square" rtlCol="0">
            <a:spAutoFit/>
          </a:bodyPr>
          <a:lstStyle/>
          <a:p>
            <a:pPr algn="ctr"/>
            <a:r>
              <a:rPr lang="en-US" b="1" dirty="0">
                <a:solidFill>
                  <a:schemeClr val="bg1"/>
                </a:solidFill>
                <a:latin typeface="Acherus Grotesque" panose="02000505000000020004" pitchFamily="50" charset="0"/>
              </a:rPr>
              <a:t>“Just Right” K=10</a:t>
            </a:r>
          </a:p>
        </p:txBody>
      </p:sp>
    </p:spTree>
    <p:extLst>
      <p:ext uri="{BB962C8B-B14F-4D97-AF65-F5344CB8AC3E}">
        <p14:creationId xmlns:p14="http://schemas.microsoft.com/office/powerpoint/2010/main" val="80490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2" grpId="0" animBg="1"/>
      <p:bldP spid="3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E833178-D1F4-486A-9D19-84AE6B7F0BA6}"/>
              </a:ext>
            </a:extLst>
          </p:cNvPr>
          <p:cNvSpPr>
            <a:spLocks noGrp="1"/>
          </p:cNvSpPr>
          <p:nvPr>
            <p:ph type="ftr" sz="quarter" idx="11"/>
          </p:nvPr>
        </p:nvSpPr>
        <p:spPr/>
        <p:txBody>
          <a:bodyPr/>
          <a:lstStyle/>
          <a:p>
            <a:r>
              <a:rPr lang="en-US"/>
              <a:t>Introduction to Machine Learning</a:t>
            </a:r>
            <a:endParaRPr lang="en-US" dirty="0"/>
          </a:p>
        </p:txBody>
      </p:sp>
      <p:sp>
        <p:nvSpPr>
          <p:cNvPr id="3" name="Text Placeholder 2">
            <a:extLst>
              <a:ext uri="{FF2B5EF4-FFF2-40B4-BE49-F238E27FC236}">
                <a16:creationId xmlns:a16="http://schemas.microsoft.com/office/drawing/2014/main" id="{3D8E9D99-7875-4C2A-9857-F6D067C5698E}"/>
              </a:ext>
            </a:extLst>
          </p:cNvPr>
          <p:cNvSpPr>
            <a:spLocks noGrp="1"/>
          </p:cNvSpPr>
          <p:nvPr>
            <p:ph type="body" idx="1"/>
          </p:nvPr>
        </p:nvSpPr>
        <p:spPr/>
        <p:txBody>
          <a:bodyPr/>
          <a:lstStyle/>
          <a:p>
            <a:r>
              <a:rPr lang="en-US" dirty="0"/>
              <a:t>Introduction to Machine Learning</a:t>
            </a:r>
          </a:p>
        </p:txBody>
      </p:sp>
      <p:sp>
        <p:nvSpPr>
          <p:cNvPr id="4" name="Slide Number Placeholder 3">
            <a:extLst>
              <a:ext uri="{FF2B5EF4-FFF2-40B4-BE49-F238E27FC236}">
                <a16:creationId xmlns:a16="http://schemas.microsoft.com/office/drawing/2014/main" id="{942FC463-A21F-4AB9-B883-753B46B732E2}"/>
              </a:ext>
            </a:extLst>
          </p:cNvPr>
          <p:cNvSpPr>
            <a:spLocks noGrp="1"/>
          </p:cNvSpPr>
          <p:nvPr>
            <p:ph type="sldNum" sz="quarter" idx="12"/>
          </p:nvPr>
        </p:nvSpPr>
        <p:spPr/>
        <p:txBody>
          <a:bodyPr/>
          <a:lstStyle/>
          <a:p>
            <a:fld id="{8E06CFEE-053A-4A40-A88B-A288F0289482}" type="slidenum">
              <a:rPr lang="en-US" smtClean="0"/>
              <a:t>62</a:t>
            </a:fld>
            <a:endParaRPr lang="en-US"/>
          </a:p>
        </p:txBody>
      </p:sp>
    </p:spTree>
    <p:extLst>
      <p:ext uri="{BB962C8B-B14F-4D97-AF65-F5344CB8AC3E}">
        <p14:creationId xmlns:p14="http://schemas.microsoft.com/office/powerpoint/2010/main" val="28553346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E63C37-E7B1-4705-B3D6-46B37FDA89A9}"/>
              </a:ext>
            </a:extLst>
          </p:cNvPr>
          <p:cNvSpPr>
            <a:spLocks noGrp="1"/>
          </p:cNvSpPr>
          <p:nvPr>
            <p:ph type="ftr" sz="quarter" idx="11"/>
          </p:nvPr>
        </p:nvSpPr>
        <p:spPr/>
        <p:txBody>
          <a:bodyPr/>
          <a:lstStyle/>
          <a:p>
            <a:r>
              <a:rPr lang="en-US"/>
              <a:t>Introduction to Machine Learning</a:t>
            </a:r>
            <a:endParaRPr lang="en-US" dirty="0"/>
          </a:p>
        </p:txBody>
      </p:sp>
      <p:sp>
        <p:nvSpPr>
          <p:cNvPr id="3" name="Slide Number Placeholder 2">
            <a:extLst>
              <a:ext uri="{FF2B5EF4-FFF2-40B4-BE49-F238E27FC236}">
                <a16:creationId xmlns:a16="http://schemas.microsoft.com/office/drawing/2014/main" id="{BB2CE762-20EA-4BC6-AB84-A6F632612601}"/>
              </a:ext>
            </a:extLst>
          </p:cNvPr>
          <p:cNvSpPr>
            <a:spLocks noGrp="1"/>
          </p:cNvSpPr>
          <p:nvPr>
            <p:ph type="sldNum" sz="quarter" idx="12"/>
          </p:nvPr>
        </p:nvSpPr>
        <p:spPr/>
        <p:txBody>
          <a:bodyPr/>
          <a:lstStyle/>
          <a:p>
            <a:fld id="{8E06CFEE-053A-4A40-A88B-A288F0289482}" type="slidenum">
              <a:rPr lang="en-US" smtClean="0"/>
              <a:t>63</a:t>
            </a:fld>
            <a:endParaRPr lang="en-US"/>
          </a:p>
        </p:txBody>
      </p:sp>
      <p:sp>
        <p:nvSpPr>
          <p:cNvPr id="4" name="TextBox 3">
            <a:extLst>
              <a:ext uri="{FF2B5EF4-FFF2-40B4-BE49-F238E27FC236}">
                <a16:creationId xmlns:a16="http://schemas.microsoft.com/office/drawing/2014/main" id="{DEA99453-273B-45F1-BCA9-85858016A904}"/>
              </a:ext>
            </a:extLst>
          </p:cNvPr>
          <p:cNvSpPr txBox="1"/>
          <p:nvPr/>
        </p:nvSpPr>
        <p:spPr>
          <a:xfrm>
            <a:off x="423780" y="263826"/>
            <a:ext cx="11344440" cy="523220"/>
          </a:xfrm>
          <a:prstGeom prst="rect">
            <a:avLst/>
          </a:prstGeom>
          <a:noFill/>
        </p:spPr>
        <p:txBody>
          <a:bodyPr wrap="square" rtlCol="0">
            <a:spAutoFit/>
          </a:bodyPr>
          <a:lstStyle/>
          <a:p>
            <a:pPr algn="ctr"/>
            <a:r>
              <a:rPr lang="en-US" sz="2800" b="1" dirty="0">
                <a:latin typeface="Acherus Grotesque" panose="02000505000000020004" pitchFamily="50" charset="0"/>
              </a:rPr>
              <a:t>Introduction to Machine Learning Course Roadmap</a:t>
            </a:r>
          </a:p>
        </p:txBody>
      </p:sp>
      <p:graphicFrame>
        <p:nvGraphicFramePr>
          <p:cNvPr id="5" name="Table 2">
            <a:extLst>
              <a:ext uri="{FF2B5EF4-FFF2-40B4-BE49-F238E27FC236}">
                <a16:creationId xmlns:a16="http://schemas.microsoft.com/office/drawing/2014/main" id="{A46B49D6-237F-4AAD-A9DB-7963E8470EAB}"/>
              </a:ext>
            </a:extLst>
          </p:cNvPr>
          <p:cNvGraphicFramePr>
            <a:graphicFrameLocks noGrp="1"/>
          </p:cNvGraphicFramePr>
          <p:nvPr/>
        </p:nvGraphicFramePr>
        <p:xfrm>
          <a:off x="398384" y="795586"/>
          <a:ext cx="11395240" cy="5966964"/>
        </p:xfrm>
        <a:graphic>
          <a:graphicData uri="http://schemas.openxmlformats.org/drawingml/2006/table">
            <a:tbl>
              <a:tblPr firstRow="1" bandRow="1">
                <a:tableStyleId>{2D5ABB26-0587-4C30-8999-92F81FD0307C}</a:tableStyleId>
              </a:tblPr>
              <a:tblGrid>
                <a:gridCol w="1139524">
                  <a:extLst>
                    <a:ext uri="{9D8B030D-6E8A-4147-A177-3AD203B41FA5}">
                      <a16:colId xmlns:a16="http://schemas.microsoft.com/office/drawing/2014/main" val="4050659698"/>
                    </a:ext>
                  </a:extLst>
                </a:gridCol>
                <a:gridCol w="1139524">
                  <a:extLst>
                    <a:ext uri="{9D8B030D-6E8A-4147-A177-3AD203B41FA5}">
                      <a16:colId xmlns:a16="http://schemas.microsoft.com/office/drawing/2014/main" val="249051538"/>
                    </a:ext>
                  </a:extLst>
                </a:gridCol>
                <a:gridCol w="1139524">
                  <a:extLst>
                    <a:ext uri="{9D8B030D-6E8A-4147-A177-3AD203B41FA5}">
                      <a16:colId xmlns:a16="http://schemas.microsoft.com/office/drawing/2014/main" val="2402585949"/>
                    </a:ext>
                  </a:extLst>
                </a:gridCol>
                <a:gridCol w="1139524">
                  <a:extLst>
                    <a:ext uri="{9D8B030D-6E8A-4147-A177-3AD203B41FA5}">
                      <a16:colId xmlns:a16="http://schemas.microsoft.com/office/drawing/2014/main" val="831530865"/>
                    </a:ext>
                  </a:extLst>
                </a:gridCol>
                <a:gridCol w="1139524">
                  <a:extLst>
                    <a:ext uri="{9D8B030D-6E8A-4147-A177-3AD203B41FA5}">
                      <a16:colId xmlns:a16="http://schemas.microsoft.com/office/drawing/2014/main" val="899482050"/>
                    </a:ext>
                  </a:extLst>
                </a:gridCol>
                <a:gridCol w="1139524">
                  <a:extLst>
                    <a:ext uri="{9D8B030D-6E8A-4147-A177-3AD203B41FA5}">
                      <a16:colId xmlns:a16="http://schemas.microsoft.com/office/drawing/2014/main" val="1134882678"/>
                    </a:ext>
                  </a:extLst>
                </a:gridCol>
                <a:gridCol w="1139524">
                  <a:extLst>
                    <a:ext uri="{9D8B030D-6E8A-4147-A177-3AD203B41FA5}">
                      <a16:colId xmlns:a16="http://schemas.microsoft.com/office/drawing/2014/main" val="1890538299"/>
                    </a:ext>
                  </a:extLst>
                </a:gridCol>
                <a:gridCol w="1139524">
                  <a:extLst>
                    <a:ext uri="{9D8B030D-6E8A-4147-A177-3AD203B41FA5}">
                      <a16:colId xmlns:a16="http://schemas.microsoft.com/office/drawing/2014/main" val="305552813"/>
                    </a:ext>
                  </a:extLst>
                </a:gridCol>
                <a:gridCol w="1139524">
                  <a:extLst>
                    <a:ext uri="{9D8B030D-6E8A-4147-A177-3AD203B41FA5}">
                      <a16:colId xmlns:a16="http://schemas.microsoft.com/office/drawing/2014/main" val="2373315141"/>
                    </a:ext>
                  </a:extLst>
                </a:gridCol>
                <a:gridCol w="1139524">
                  <a:extLst>
                    <a:ext uri="{9D8B030D-6E8A-4147-A177-3AD203B41FA5}">
                      <a16:colId xmlns:a16="http://schemas.microsoft.com/office/drawing/2014/main" val="3921933333"/>
                    </a:ext>
                  </a:extLst>
                </a:gridCol>
              </a:tblGrid>
              <a:tr h="596369">
                <a:tc gridSpan="10">
                  <a:txBody>
                    <a:bodyPr/>
                    <a:lstStyle/>
                    <a:p>
                      <a:pPr algn="ctr"/>
                      <a:r>
                        <a:rPr lang="en-US" sz="2000" b="1" dirty="0">
                          <a:solidFill>
                            <a:schemeClr val="bg1"/>
                          </a:solidFill>
                          <a:latin typeface="Acherus Grotesque" panose="02000505000000020004" pitchFamily="50" charset="0"/>
                        </a:rPr>
                        <a:t>What is the goal of the data analysis?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0668428"/>
                  </a:ext>
                </a:extLst>
              </a:tr>
              <a:tr h="62503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Predict an output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Reveal patterns or relationships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Make decisions using an autonomous agent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endParaRPr lang="en-US"/>
                    </a:p>
                  </a:txBody>
                  <a:tcPr/>
                </a:tc>
                <a:extLst>
                  <a:ext uri="{0D108BD9-81ED-4DB2-BD59-A6C34878D82A}">
                    <a16:rowId xmlns:a16="http://schemas.microsoft.com/office/drawing/2014/main" val="444434564"/>
                  </a:ext>
                </a:extLst>
              </a:tr>
              <a:tr h="588625">
                <a:tc gridSpan="6">
                  <a:txBody>
                    <a:bodyPr/>
                    <a:lstStyle/>
                    <a:p>
                      <a:pPr algn="ctr"/>
                      <a:r>
                        <a:rPr lang="en-US" sz="1400" b="1" dirty="0">
                          <a:solidFill>
                            <a:schemeClr val="bg1"/>
                          </a:solidFill>
                          <a:latin typeface="Acherus Grotesque" panose="02000505000000020004" pitchFamily="50" charset="0"/>
                        </a:rPr>
                        <a:t>Supervised Learning</a:t>
                      </a:r>
                    </a:p>
                    <a:p>
                      <a:pPr algn="ctr"/>
                      <a:r>
                        <a:rPr lang="en-US" sz="1200" dirty="0">
                          <a:solidFill>
                            <a:schemeClr val="bg1"/>
                          </a:solidFill>
                          <a:latin typeface="Acherus Grotesque" panose="02000505000000020004" pitchFamily="50" charset="0"/>
                        </a:rPr>
                        <a:t> (Output in the data set)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b="1" dirty="0">
                          <a:solidFill>
                            <a:schemeClr val="bg1"/>
                          </a:solidFill>
                          <a:latin typeface="Acherus Grotesque" panose="02000505000000020004" pitchFamily="50" charset="0"/>
                        </a:rPr>
                        <a:t>Unsupervised Learning  </a:t>
                      </a:r>
                    </a:p>
                    <a:p>
                      <a:pPr algn="ctr"/>
                      <a:r>
                        <a:rPr lang="en-US" sz="1200" dirty="0">
                          <a:solidFill>
                            <a:schemeClr val="bg1"/>
                          </a:solidFill>
                          <a:latin typeface="Acherus Grotesque" panose="02000505000000020004" pitchFamily="50" charset="0"/>
                        </a:rPr>
                        <a:t>(No output in the data set)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b="1" dirty="0">
                          <a:solidFill>
                            <a:schemeClr val="bg1"/>
                          </a:solidFill>
                          <a:latin typeface="Acherus Grotesque" panose="02000505000000020004" pitchFamily="50" charset="0"/>
                        </a:rPr>
                        <a:t>Reinforcement Learning*  </a:t>
                      </a:r>
                    </a:p>
                    <a:p>
                      <a:pPr algn="ctr"/>
                      <a:r>
                        <a:rPr lang="en-US" sz="1200" dirty="0">
                          <a:solidFill>
                            <a:schemeClr val="bg1"/>
                          </a:solidFill>
                          <a:latin typeface="Acherus Grotesque" panose="02000505000000020004" pitchFamily="50" charset="0"/>
                        </a:rPr>
                        <a:t>(Supervised &amp; unsupervised)</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7497877"/>
                  </a:ext>
                </a:extLst>
              </a:tr>
              <a:tr h="436526">
                <a:tc gridSpan="6">
                  <a:txBody>
                    <a:bodyPr/>
                    <a:lstStyle/>
                    <a:p>
                      <a:pPr algn="ctr"/>
                      <a:r>
                        <a:rPr lang="en-US" sz="1400" dirty="0">
                          <a:solidFill>
                            <a:schemeClr val="bg1"/>
                          </a:solidFill>
                          <a:latin typeface="Acherus Grotesque" panose="02000505000000020004" pitchFamily="50" charset="0"/>
                        </a:rPr>
                        <a:t>Continuous or discrete output?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dirty="0">
                          <a:solidFill>
                            <a:schemeClr val="bg1"/>
                          </a:solidFill>
                          <a:latin typeface="Acherus Grotesque" panose="02000505000000020004" pitchFamily="50" charset="0"/>
                        </a:rPr>
                        <a:t>What is the subgoal?</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dirty="0">
                          <a:solidFill>
                            <a:schemeClr val="bg1"/>
                          </a:solidFill>
                          <a:latin typeface="Acherus Grotesque" panose="02000505000000020004" pitchFamily="50" charset="0"/>
                        </a:rPr>
                        <a:t>Does a model exist?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5599078"/>
                  </a:ext>
                </a:extLst>
              </a:tr>
              <a:tr h="505976">
                <a:tc gridSpan="3">
                  <a:txBody>
                    <a:bodyPr/>
                    <a:lstStyle/>
                    <a:p>
                      <a:pPr algn="ctr"/>
                      <a:r>
                        <a:rPr lang="en-US" sz="1200" b="1" dirty="0">
                          <a:latin typeface="Acherus Grotesque" panose="02000505000000020004" pitchFamily="50" charset="0"/>
                        </a:rPr>
                        <a:t>Continuous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ctr"/>
                      <a:r>
                        <a:rPr lang="en-US" sz="1200" b="1" dirty="0">
                          <a:latin typeface="Acherus Grotesque" panose="02000505000000020004" pitchFamily="50" charset="0"/>
                        </a:rPr>
                        <a:t>Discrete</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latin typeface="Acherus Grotesque" panose="02000505000000020004" pitchFamily="50" charset="0"/>
                        </a:rPr>
                        <a:t>Identify groups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sz="1200" b="1" dirty="0">
                          <a:latin typeface="Acherus Grotesque" panose="02000505000000020004" pitchFamily="50" charset="0"/>
                        </a:rPr>
                        <a:t>Reduce dimensions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cherus Grotesque" panose="02000505000000020004" pitchFamily="50" charset="0"/>
                          <a:ea typeface="+mn-ea"/>
                          <a:cs typeface="+mn-cs"/>
                        </a:rPr>
                        <a:t>Model Based</a:t>
                      </a:r>
                      <a:endParaRPr lang="en-US" sz="1200" b="1" dirty="0">
                        <a:latin typeface="Acherus Grotesque" panose="02000505000000020004" pitchFamily="50"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sz="1200" b="1" dirty="0">
                          <a:latin typeface="Acherus Grotesque" panose="02000505000000020004" pitchFamily="50" charset="0"/>
                        </a:rPr>
                        <a:t>Model Free</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407164165"/>
                  </a:ext>
                </a:extLst>
              </a:tr>
              <a:tr h="3214438">
                <a:tc>
                  <a:txBody>
                    <a:bodyPr/>
                    <a:lstStyle/>
                    <a:p>
                      <a:pPr lvl="0" algn="ctr"/>
                      <a:r>
                        <a:rPr lang="en-US" sz="1200" b="1" dirty="0">
                          <a:latin typeface="Acherus Grotesque" panose="02000505000000020004" pitchFamily="50" charset="0"/>
                        </a:rPr>
                        <a:t>Simple linear regression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Multiple linear regression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Subset selection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Ridge regression &amp; LASSO</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PCR &amp; PLS</a:t>
                      </a:r>
                    </a:p>
                  </a:txBody>
                  <a:tcPr marL="45720" marR="4572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latin typeface="Acherus Grotesque" panose="02000505000000020004" pitchFamily="50" charset="0"/>
                        </a:rPr>
                        <a:t>Polynomial regression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Step functions</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Splines</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Local regression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General additive models</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latin typeface="Acherus Grotesque" panose="02000505000000020004" pitchFamily="50" charset="0"/>
                        </a:rPr>
                        <a:t>Decision tree</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Random forest</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Neural  network</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Gradient boosting tree</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latin typeface="Acherus Grotesque" panose="02000505000000020004" pitchFamily="50" charset="0"/>
                        </a:rPr>
                        <a:t>Logistic regression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Linear discriminant analysis</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Quadratic discriminant analysis</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lvl="0" algn="ctr"/>
                      <a:r>
                        <a:rPr lang="en-US" sz="1200" b="1" dirty="0">
                          <a:latin typeface="Acherus Grotesque" panose="02000505000000020004" pitchFamily="50" charset="0"/>
                        </a:rPr>
                        <a:t>Decision tree</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Random forest</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Neural network</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Gradient boosting tree</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Acherus Grotesque" panose="02000505000000020004" pitchFamily="50" charset="0"/>
                        </a:rPr>
                        <a:t>Support vector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Acherus Grotesque" panose="02000505000000020004" pitchFamily="50" charset="0"/>
                        </a:rPr>
                        <a:t> machines</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lvl="0" algn="ctr"/>
                      <a:r>
                        <a:rPr lang="en-US" sz="1200" b="1" dirty="0">
                          <a:latin typeface="Acherus Grotesque" panose="02000505000000020004" pitchFamily="50" charset="0"/>
                        </a:rPr>
                        <a:t>Hierarchical clustering</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K-means clustering</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Acherus Grotesque" panose="02000505000000020004" pitchFamily="50" charset="0"/>
                        </a:rPr>
                        <a:t>Principal components analysis</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200" b="1" dirty="0">
                          <a:latin typeface="Acherus Grotesque" panose="02000505000000020004" pitchFamily="50" charset="0"/>
                        </a:rPr>
                        <a:t>Given the model</a:t>
                      </a:r>
                    </a:p>
                    <a:p>
                      <a:pPr algn="ctr"/>
                      <a:endParaRPr lang="en-US" sz="1200" b="1" dirty="0">
                        <a:latin typeface="Acherus Grotesque" panose="02000505000000020004" pitchFamily="50" charset="0"/>
                      </a:endParaRPr>
                    </a:p>
                    <a:p>
                      <a:pPr algn="ctr"/>
                      <a:r>
                        <a:rPr lang="en-US" sz="1200" b="1" dirty="0">
                          <a:latin typeface="Acherus Grotesque" panose="02000505000000020004" pitchFamily="50" charset="0"/>
                        </a:rPr>
                        <a:t>Learn the model</a:t>
                      </a: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sz="1200" b="1" i="0" kern="1200" dirty="0">
                          <a:solidFill>
                            <a:schemeClr val="tx1"/>
                          </a:solidFill>
                          <a:effectLst/>
                          <a:latin typeface="Acherus Grotesque" panose="02000505000000020004" pitchFamily="50" charset="0"/>
                          <a:ea typeface="+mn-ea"/>
                          <a:cs typeface="+mn-cs"/>
                        </a:rPr>
                        <a:t>Policy Optimization</a:t>
                      </a:r>
                    </a:p>
                    <a:p>
                      <a:pPr algn="ctr"/>
                      <a:endParaRPr lang="en-US" sz="1200" b="1" i="0" kern="1200" dirty="0">
                        <a:solidFill>
                          <a:schemeClr val="tx1"/>
                        </a:solidFill>
                        <a:effectLst/>
                        <a:latin typeface="Acherus Grotesque" panose="02000505000000020004" pitchFamily="50" charset="0"/>
                        <a:ea typeface="+mn-ea"/>
                        <a:cs typeface="+mn-cs"/>
                      </a:endParaRPr>
                    </a:p>
                    <a:p>
                      <a:pPr algn="ctr"/>
                      <a:r>
                        <a:rPr lang="en-US" sz="1200" b="1" i="0" kern="1200" dirty="0">
                          <a:solidFill>
                            <a:schemeClr val="tx1"/>
                          </a:solidFill>
                          <a:effectLst/>
                          <a:latin typeface="Acherus Grotesque" panose="02000505000000020004" pitchFamily="50" charset="0"/>
                          <a:ea typeface="+mn-ea"/>
                          <a:cs typeface="+mn-cs"/>
                        </a:rPr>
                        <a:t>Q-Learning</a:t>
                      </a:r>
                      <a:endParaRPr lang="en-US" sz="1200" b="1" dirty="0">
                        <a:latin typeface="Acherus Grotesque" panose="02000505000000020004" pitchFamily="50" charset="0"/>
                      </a:endParaRP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12387877"/>
                  </a:ext>
                </a:extLst>
              </a:tr>
            </a:tbl>
          </a:graphicData>
        </a:graphic>
      </p:graphicFrame>
      <p:sp>
        <p:nvSpPr>
          <p:cNvPr id="6" name="TextBox 5">
            <a:extLst>
              <a:ext uri="{FF2B5EF4-FFF2-40B4-BE49-F238E27FC236}">
                <a16:creationId xmlns:a16="http://schemas.microsoft.com/office/drawing/2014/main" id="{23B5B139-C73C-45F6-973C-68068747ADEC}"/>
              </a:ext>
            </a:extLst>
          </p:cNvPr>
          <p:cNvSpPr txBox="1"/>
          <p:nvPr/>
        </p:nvSpPr>
        <p:spPr>
          <a:xfrm>
            <a:off x="9883942" y="5970706"/>
            <a:ext cx="1600200" cy="600164"/>
          </a:xfrm>
          <a:prstGeom prst="rect">
            <a:avLst/>
          </a:prstGeom>
          <a:solidFill>
            <a:schemeClr val="tx2">
              <a:lumMod val="20000"/>
              <a:lumOff val="80000"/>
            </a:schemeClr>
          </a:solidFill>
        </p:spPr>
        <p:txBody>
          <a:bodyPr wrap="square" rtlCol="0">
            <a:spAutoFit/>
          </a:bodyPr>
          <a:lstStyle/>
          <a:p>
            <a:pPr algn="ctr"/>
            <a:r>
              <a:rPr lang="en-US" sz="1100" dirty="0">
                <a:latin typeface="Acherus Grotesque" panose="02000505000000020004" pitchFamily="50" charset="0"/>
              </a:rPr>
              <a:t>*Advanced Topic:  Bonus module if time</a:t>
            </a:r>
          </a:p>
        </p:txBody>
      </p:sp>
    </p:spTree>
    <p:extLst>
      <p:ext uri="{BB962C8B-B14F-4D97-AF65-F5344CB8AC3E}">
        <p14:creationId xmlns:p14="http://schemas.microsoft.com/office/powerpoint/2010/main" val="12378440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C40C0-2785-4E58-96DE-0F6B1D34449F}"/>
              </a:ext>
            </a:extLst>
          </p:cNvPr>
          <p:cNvSpPr>
            <a:spLocks noGrp="1"/>
          </p:cNvSpPr>
          <p:nvPr>
            <p:ph type="title"/>
          </p:nvPr>
        </p:nvSpPr>
        <p:spPr/>
        <p:txBody>
          <a:bodyPr/>
          <a:lstStyle/>
          <a:p>
            <a:r>
              <a:rPr lang="en-US" dirty="0"/>
              <a:t>Now you should be able to:</a:t>
            </a:r>
          </a:p>
        </p:txBody>
      </p:sp>
      <p:sp>
        <p:nvSpPr>
          <p:cNvPr id="3" name="Content Placeholder 2">
            <a:extLst>
              <a:ext uri="{FF2B5EF4-FFF2-40B4-BE49-F238E27FC236}">
                <a16:creationId xmlns:a16="http://schemas.microsoft.com/office/drawing/2014/main" id="{C162075F-FB97-434E-B112-8E2E40854F4A}"/>
              </a:ext>
            </a:extLst>
          </p:cNvPr>
          <p:cNvSpPr>
            <a:spLocks noGrp="1"/>
          </p:cNvSpPr>
          <p:nvPr>
            <p:ph idx="1"/>
          </p:nvPr>
        </p:nvSpPr>
        <p:spPr/>
        <p:txBody>
          <a:bodyPr/>
          <a:lstStyle/>
          <a:p>
            <a:r>
              <a:rPr lang="en-US" dirty="0"/>
              <a:t>Describe general applications of machine learning</a:t>
            </a:r>
          </a:p>
          <a:p>
            <a:r>
              <a:rPr lang="en-US" dirty="0"/>
              <a:t>Explain the difference between supervised and unsupervised learning</a:t>
            </a:r>
          </a:p>
          <a:p>
            <a:r>
              <a:rPr lang="en-US" dirty="0"/>
              <a:t>Explain the “train, validate, test” paradigm</a:t>
            </a:r>
          </a:p>
          <a:p>
            <a:pPr lvl="1"/>
            <a:r>
              <a:rPr lang="en-US" dirty="0"/>
              <a:t>Key point: When we evaluate the predictive capability of models, we will always use average </a:t>
            </a:r>
            <a:r>
              <a:rPr lang="en-US" b="1" dirty="0">
                <a:solidFill>
                  <a:schemeClr val="accent1"/>
                </a:solidFill>
              </a:rPr>
              <a:t>TEST</a:t>
            </a:r>
            <a:r>
              <a:rPr lang="en-US" dirty="0"/>
              <a:t> MSE and average </a:t>
            </a:r>
            <a:r>
              <a:rPr lang="en-US" b="1" dirty="0">
                <a:solidFill>
                  <a:schemeClr val="accent1"/>
                </a:solidFill>
              </a:rPr>
              <a:t>TEST</a:t>
            </a:r>
            <a:r>
              <a:rPr lang="en-US" dirty="0"/>
              <a:t> error rate.</a:t>
            </a:r>
          </a:p>
          <a:p>
            <a:r>
              <a:rPr lang="en-US" dirty="0"/>
              <a:t>Identify the tradeoffs between flexibility and interpretability</a:t>
            </a:r>
          </a:p>
          <a:p>
            <a:r>
              <a:rPr lang="en-US" dirty="0"/>
              <a:t>Describe the consequences of overfitting and underfitting</a:t>
            </a:r>
          </a:p>
          <a:p>
            <a:r>
              <a:rPr lang="en-US" dirty="0"/>
              <a:t>Identify overfitting and underfitting on plots of training and testing error rates</a:t>
            </a:r>
          </a:p>
        </p:txBody>
      </p:sp>
      <p:sp>
        <p:nvSpPr>
          <p:cNvPr id="4" name="Footer Placeholder 3">
            <a:extLst>
              <a:ext uri="{FF2B5EF4-FFF2-40B4-BE49-F238E27FC236}">
                <a16:creationId xmlns:a16="http://schemas.microsoft.com/office/drawing/2014/main" id="{AEE3904D-3491-4BC3-9A27-7ADFF676E37E}"/>
              </a:ext>
            </a:extLst>
          </p:cNvPr>
          <p:cNvSpPr>
            <a:spLocks noGrp="1"/>
          </p:cNvSpPr>
          <p:nvPr>
            <p:ph type="ftr" sz="quarter" idx="11"/>
          </p:nvPr>
        </p:nvSpPr>
        <p:spPr/>
        <p:txBody>
          <a:bodyPr/>
          <a:lstStyle/>
          <a:p>
            <a:r>
              <a:rPr lang="en-US"/>
              <a:t>Introduction to Machine Learning</a:t>
            </a:r>
            <a:endParaRPr lang="en-US" dirty="0"/>
          </a:p>
        </p:txBody>
      </p:sp>
      <p:sp>
        <p:nvSpPr>
          <p:cNvPr id="5" name="Slide Number Placeholder 4">
            <a:extLst>
              <a:ext uri="{FF2B5EF4-FFF2-40B4-BE49-F238E27FC236}">
                <a16:creationId xmlns:a16="http://schemas.microsoft.com/office/drawing/2014/main" id="{B847BC3A-084E-4201-B949-113F5F3E2E17}"/>
              </a:ext>
            </a:extLst>
          </p:cNvPr>
          <p:cNvSpPr>
            <a:spLocks noGrp="1"/>
          </p:cNvSpPr>
          <p:nvPr>
            <p:ph type="sldNum" sz="quarter" idx="12"/>
          </p:nvPr>
        </p:nvSpPr>
        <p:spPr/>
        <p:txBody>
          <a:bodyPr/>
          <a:lstStyle/>
          <a:p>
            <a:fld id="{8E06CFEE-053A-4A40-A88B-A288F0289482}" type="slidenum">
              <a:rPr lang="en-US" smtClean="0"/>
              <a:t>64</a:t>
            </a:fld>
            <a:endParaRPr lang="en-US"/>
          </a:p>
        </p:txBody>
      </p:sp>
    </p:spTree>
    <p:extLst>
      <p:ext uri="{BB962C8B-B14F-4D97-AF65-F5344CB8AC3E}">
        <p14:creationId xmlns:p14="http://schemas.microsoft.com/office/powerpoint/2010/main" val="36640442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6128C-6CEF-455A-A7F5-9022F944D4AE}"/>
              </a:ext>
            </a:extLst>
          </p:cNvPr>
          <p:cNvSpPr>
            <a:spLocks noGrp="1"/>
          </p:cNvSpPr>
          <p:nvPr>
            <p:ph type="title"/>
          </p:nvPr>
        </p:nvSpPr>
        <p:spPr/>
        <p:txBody>
          <a:bodyPr/>
          <a:lstStyle/>
          <a:p>
            <a:r>
              <a:rPr lang="en-US" dirty="0"/>
              <a:t>Course prerequisites</a:t>
            </a:r>
          </a:p>
        </p:txBody>
      </p:sp>
      <p:sp>
        <p:nvSpPr>
          <p:cNvPr id="3" name="Content Placeholder 2">
            <a:extLst>
              <a:ext uri="{FF2B5EF4-FFF2-40B4-BE49-F238E27FC236}">
                <a16:creationId xmlns:a16="http://schemas.microsoft.com/office/drawing/2014/main" id="{17A37C6B-F2A9-40AF-99FA-46EA11B4FEE8}"/>
              </a:ext>
            </a:extLst>
          </p:cNvPr>
          <p:cNvSpPr>
            <a:spLocks noGrp="1"/>
          </p:cNvSpPr>
          <p:nvPr>
            <p:ph idx="1"/>
          </p:nvPr>
        </p:nvSpPr>
        <p:spPr/>
        <p:txBody>
          <a:bodyPr/>
          <a:lstStyle/>
          <a:p>
            <a:pPr marL="0" indent="0">
              <a:buNone/>
            </a:pPr>
            <a:r>
              <a:rPr lang="en-US" b="1" dirty="0"/>
              <a:t>We assume you are familiar with:</a:t>
            </a:r>
          </a:p>
          <a:p>
            <a:r>
              <a:rPr lang="en-US" dirty="0"/>
              <a:t>R or Python</a:t>
            </a:r>
          </a:p>
          <a:p>
            <a:pPr lvl="1"/>
            <a:r>
              <a:rPr lang="en-US" dirty="0"/>
              <a:t>Importing a dataset</a:t>
            </a:r>
          </a:p>
          <a:p>
            <a:pPr lvl="1"/>
            <a:r>
              <a:rPr lang="en-US" dirty="0"/>
              <a:t>Coding basics</a:t>
            </a:r>
          </a:p>
          <a:p>
            <a:pPr lvl="1"/>
            <a:r>
              <a:rPr lang="en-US" dirty="0"/>
              <a:t>Creating statistical graphics</a:t>
            </a:r>
          </a:p>
          <a:p>
            <a:r>
              <a:rPr lang="en-US" dirty="0"/>
              <a:t>Statistical methods</a:t>
            </a:r>
          </a:p>
          <a:p>
            <a:pPr lvl="1"/>
            <a:r>
              <a:rPr lang="en-US" dirty="0"/>
              <a:t>Basic statistics</a:t>
            </a:r>
          </a:p>
          <a:p>
            <a:pPr lvl="1"/>
            <a:r>
              <a:rPr lang="en-US" dirty="0"/>
              <a:t>Simple linear regression</a:t>
            </a:r>
          </a:p>
          <a:p>
            <a:pPr lvl="1"/>
            <a:r>
              <a:rPr lang="en-US" dirty="0"/>
              <a:t>Multiple linear regression</a:t>
            </a:r>
          </a:p>
          <a:p>
            <a:pPr lvl="1"/>
            <a:r>
              <a:rPr lang="en-US" dirty="0"/>
              <a:t>Basic probability including Bayes’ rule</a:t>
            </a:r>
          </a:p>
        </p:txBody>
      </p:sp>
      <p:sp>
        <p:nvSpPr>
          <p:cNvPr id="4" name="Footer Placeholder 3">
            <a:extLst>
              <a:ext uri="{FF2B5EF4-FFF2-40B4-BE49-F238E27FC236}">
                <a16:creationId xmlns:a16="http://schemas.microsoft.com/office/drawing/2014/main" id="{4C9BDB03-05C4-4963-B788-16AAFA81B8B1}"/>
              </a:ext>
            </a:extLst>
          </p:cNvPr>
          <p:cNvSpPr>
            <a:spLocks noGrp="1"/>
          </p:cNvSpPr>
          <p:nvPr>
            <p:ph type="ftr" sz="quarter" idx="11"/>
          </p:nvPr>
        </p:nvSpPr>
        <p:spPr/>
        <p:txBody>
          <a:bodyPr/>
          <a:lstStyle/>
          <a:p>
            <a:r>
              <a:rPr lang="en-US"/>
              <a:t>Introduction to Machine Learning</a:t>
            </a:r>
            <a:endParaRPr lang="en-US" dirty="0"/>
          </a:p>
        </p:txBody>
      </p:sp>
      <p:sp>
        <p:nvSpPr>
          <p:cNvPr id="5" name="Slide Number Placeholder 4">
            <a:extLst>
              <a:ext uri="{FF2B5EF4-FFF2-40B4-BE49-F238E27FC236}">
                <a16:creationId xmlns:a16="http://schemas.microsoft.com/office/drawing/2014/main" id="{A3183171-92B5-47F7-AA4C-FBC8EBDBE413}"/>
              </a:ext>
            </a:extLst>
          </p:cNvPr>
          <p:cNvSpPr>
            <a:spLocks noGrp="1"/>
          </p:cNvSpPr>
          <p:nvPr>
            <p:ph type="sldNum" sz="quarter" idx="12"/>
          </p:nvPr>
        </p:nvSpPr>
        <p:spPr/>
        <p:txBody>
          <a:bodyPr/>
          <a:lstStyle/>
          <a:p>
            <a:fld id="{8E06CFEE-053A-4A40-A88B-A288F0289482}" type="slidenum">
              <a:rPr lang="en-US" smtClean="0"/>
              <a:t>7</a:t>
            </a:fld>
            <a:endParaRPr lang="en-US"/>
          </a:p>
        </p:txBody>
      </p:sp>
    </p:spTree>
    <p:extLst>
      <p:ext uri="{BB962C8B-B14F-4D97-AF65-F5344CB8AC3E}">
        <p14:creationId xmlns:p14="http://schemas.microsoft.com/office/powerpoint/2010/main" val="426133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81A24-D349-4E98-80E8-11E2A12B78C5}"/>
              </a:ext>
            </a:extLst>
          </p:cNvPr>
          <p:cNvSpPr>
            <a:spLocks noGrp="1"/>
          </p:cNvSpPr>
          <p:nvPr>
            <p:ph type="title"/>
          </p:nvPr>
        </p:nvSpPr>
        <p:spPr/>
        <p:txBody>
          <a:bodyPr/>
          <a:lstStyle/>
          <a:p>
            <a:r>
              <a:rPr lang="en-US" dirty="0"/>
              <a:t>Course textbook</a:t>
            </a:r>
          </a:p>
        </p:txBody>
      </p:sp>
      <p:sp>
        <p:nvSpPr>
          <p:cNvPr id="7" name="Content Placeholder 6">
            <a:extLst>
              <a:ext uri="{FF2B5EF4-FFF2-40B4-BE49-F238E27FC236}">
                <a16:creationId xmlns:a16="http://schemas.microsoft.com/office/drawing/2014/main" id="{F321D590-861A-42A3-8FA3-DDD473810047}"/>
              </a:ext>
            </a:extLst>
          </p:cNvPr>
          <p:cNvSpPr>
            <a:spLocks noGrp="1"/>
          </p:cNvSpPr>
          <p:nvPr>
            <p:ph sz="half" idx="2"/>
          </p:nvPr>
        </p:nvSpPr>
        <p:spPr>
          <a:xfrm>
            <a:off x="5497551" y="1825625"/>
            <a:ext cx="5856249" cy="4351338"/>
          </a:xfrm>
        </p:spPr>
        <p:txBody>
          <a:bodyPr/>
          <a:lstStyle/>
          <a:p>
            <a:r>
              <a:rPr lang="en-US" dirty="0"/>
              <a:t>This course is based on </a:t>
            </a:r>
            <a:r>
              <a:rPr lang="en-US" i="1" dirty="0"/>
              <a:t>An Introduction to Statistical Learning with Applications in Python</a:t>
            </a:r>
            <a:r>
              <a:rPr lang="en-US" baseline="30000" dirty="0"/>
              <a:t>1</a:t>
            </a:r>
            <a:r>
              <a:rPr lang="en-US" dirty="0"/>
              <a:t> which is available free online </a:t>
            </a:r>
            <a:r>
              <a:rPr lang="en-US" dirty="0">
                <a:hlinkClick r:id="rId3"/>
              </a:rPr>
              <a:t>https://www.statlearning.com/</a:t>
            </a:r>
            <a:endParaRPr lang="en-US" dirty="0"/>
          </a:p>
          <a:p>
            <a:r>
              <a:rPr lang="en-US" dirty="0"/>
              <a:t>The course will be delivered in a slightly different order than the text, but chapter references will be provided </a:t>
            </a:r>
          </a:p>
        </p:txBody>
      </p:sp>
      <p:sp>
        <p:nvSpPr>
          <p:cNvPr id="4" name="Footer Placeholder 3">
            <a:extLst>
              <a:ext uri="{FF2B5EF4-FFF2-40B4-BE49-F238E27FC236}">
                <a16:creationId xmlns:a16="http://schemas.microsoft.com/office/drawing/2014/main" id="{E8C3CF9E-2743-4EB4-977A-B71ADFBE16A9}"/>
              </a:ext>
            </a:extLst>
          </p:cNvPr>
          <p:cNvSpPr>
            <a:spLocks noGrp="1"/>
          </p:cNvSpPr>
          <p:nvPr>
            <p:ph type="ftr" sz="quarter" idx="11"/>
          </p:nvPr>
        </p:nvSpPr>
        <p:spPr/>
        <p:txBody>
          <a:bodyPr/>
          <a:lstStyle/>
          <a:p>
            <a:r>
              <a:rPr lang="en-US" dirty="0"/>
              <a:t>Introduction to Machine Learning</a:t>
            </a:r>
          </a:p>
        </p:txBody>
      </p:sp>
      <p:sp>
        <p:nvSpPr>
          <p:cNvPr id="5" name="Slide Number Placeholder 4">
            <a:extLst>
              <a:ext uri="{FF2B5EF4-FFF2-40B4-BE49-F238E27FC236}">
                <a16:creationId xmlns:a16="http://schemas.microsoft.com/office/drawing/2014/main" id="{C54E6C51-AFE5-48F4-A688-D814EBFAF70D}"/>
              </a:ext>
            </a:extLst>
          </p:cNvPr>
          <p:cNvSpPr>
            <a:spLocks noGrp="1"/>
          </p:cNvSpPr>
          <p:nvPr>
            <p:ph type="sldNum" sz="quarter" idx="12"/>
          </p:nvPr>
        </p:nvSpPr>
        <p:spPr/>
        <p:txBody>
          <a:bodyPr/>
          <a:lstStyle/>
          <a:p>
            <a:fld id="{8E06CFEE-053A-4A40-A88B-A288F0289482}" type="slidenum">
              <a:rPr lang="en-US" smtClean="0"/>
              <a:t>8</a:t>
            </a:fld>
            <a:endParaRPr lang="en-US"/>
          </a:p>
        </p:txBody>
      </p:sp>
      <p:pic>
        <p:nvPicPr>
          <p:cNvPr id="8" name="Content Placeholder 16">
            <a:extLst>
              <a:ext uri="{FF2B5EF4-FFF2-40B4-BE49-F238E27FC236}">
                <a16:creationId xmlns:a16="http://schemas.microsoft.com/office/drawing/2014/main" id="{B4657477-9D35-4F6B-BB3C-EB1540027675}"/>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1938171" y="1602603"/>
            <a:ext cx="2825544" cy="4351338"/>
          </a:xfrm>
        </p:spPr>
      </p:pic>
      <p:sp>
        <p:nvSpPr>
          <p:cNvPr id="9" name="Rectangle 8">
            <a:extLst>
              <a:ext uri="{FF2B5EF4-FFF2-40B4-BE49-F238E27FC236}">
                <a16:creationId xmlns:a16="http://schemas.microsoft.com/office/drawing/2014/main" id="{074C6BE0-C0B5-41C6-968F-85DE626950A3}"/>
              </a:ext>
            </a:extLst>
          </p:cNvPr>
          <p:cNvSpPr/>
          <p:nvPr/>
        </p:nvSpPr>
        <p:spPr>
          <a:xfrm>
            <a:off x="634702" y="6088878"/>
            <a:ext cx="5181600" cy="369332"/>
          </a:xfrm>
          <a:prstGeom prst="rect">
            <a:avLst/>
          </a:prstGeom>
        </p:spPr>
        <p:txBody>
          <a:bodyPr wrap="square">
            <a:spAutoFit/>
          </a:bodyPr>
          <a:lstStyle/>
          <a:p>
            <a:r>
              <a:rPr lang="en-US" sz="900" baseline="30000" dirty="0">
                <a:solidFill>
                  <a:srgbClr val="404040"/>
                </a:solidFill>
                <a:latin typeface="Acherus Grotesque" panose="02000505000000020004" pitchFamily="50" charset="0"/>
              </a:rPr>
              <a:t>1</a:t>
            </a:r>
            <a:r>
              <a:rPr lang="en-US" sz="900" dirty="0">
                <a:solidFill>
                  <a:srgbClr val="404040"/>
                </a:solidFill>
                <a:latin typeface="Acherus Grotesque" panose="02000505000000020004" pitchFamily="50" charset="0"/>
              </a:rPr>
              <a:t>Gareth James, Daniela Witten, Trevor Hastie, Robert </a:t>
            </a:r>
            <a:r>
              <a:rPr lang="en-US" sz="900" dirty="0" err="1">
                <a:solidFill>
                  <a:srgbClr val="404040"/>
                </a:solidFill>
                <a:latin typeface="Acherus Grotesque" panose="02000505000000020004" pitchFamily="50" charset="0"/>
              </a:rPr>
              <a:t>Tibshirani</a:t>
            </a:r>
            <a:r>
              <a:rPr lang="en-US" sz="900" dirty="0">
                <a:solidFill>
                  <a:srgbClr val="404040"/>
                </a:solidFill>
                <a:latin typeface="Acherus Grotesque" panose="02000505000000020004" pitchFamily="50" charset="0"/>
              </a:rPr>
              <a:t>, Jonathan Taylor. (2023</a:t>
            </a:r>
            <a:r>
              <a:rPr lang="en-US" sz="900" i="1" dirty="0">
                <a:solidFill>
                  <a:srgbClr val="404040"/>
                </a:solidFill>
                <a:latin typeface="Acherus Grotesque" panose="02000505000000020004" pitchFamily="50" charset="0"/>
              </a:rPr>
              <a:t>). An introduction to statistical learning : with applications in Python</a:t>
            </a:r>
            <a:r>
              <a:rPr lang="en-US" sz="900" dirty="0">
                <a:solidFill>
                  <a:srgbClr val="404040"/>
                </a:solidFill>
                <a:latin typeface="Acherus Grotesque" panose="02000505000000020004" pitchFamily="50" charset="0"/>
              </a:rPr>
              <a:t>. New York :Springer.</a:t>
            </a:r>
            <a:endParaRPr lang="en-US" sz="900" dirty="0">
              <a:latin typeface="Acherus Grotesque" panose="02000505000000020004" pitchFamily="50" charset="0"/>
            </a:endParaRPr>
          </a:p>
        </p:txBody>
      </p:sp>
    </p:spTree>
    <p:extLst>
      <p:ext uri="{BB962C8B-B14F-4D97-AF65-F5344CB8AC3E}">
        <p14:creationId xmlns:p14="http://schemas.microsoft.com/office/powerpoint/2010/main" val="977885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BC354-6AE4-4D67-B42C-528AC41CA256}"/>
              </a:ext>
            </a:extLst>
          </p:cNvPr>
          <p:cNvSpPr>
            <a:spLocks noGrp="1"/>
          </p:cNvSpPr>
          <p:nvPr>
            <p:ph type="title"/>
          </p:nvPr>
        </p:nvSpPr>
        <p:spPr/>
        <p:txBody>
          <a:bodyPr>
            <a:normAutofit/>
          </a:bodyPr>
          <a:lstStyle/>
          <a:p>
            <a:r>
              <a:rPr lang="en-US" dirty="0"/>
              <a:t>Course objectives</a:t>
            </a:r>
            <a:br>
              <a:rPr lang="en-US" dirty="0"/>
            </a:br>
            <a:r>
              <a:rPr lang="en-US" sz="3200" b="1" dirty="0"/>
              <a:t>At the end of this course, you should be able to:</a:t>
            </a:r>
            <a:endParaRPr lang="en-US" dirty="0"/>
          </a:p>
        </p:txBody>
      </p:sp>
      <p:sp>
        <p:nvSpPr>
          <p:cNvPr id="3" name="Content Placeholder 2">
            <a:extLst>
              <a:ext uri="{FF2B5EF4-FFF2-40B4-BE49-F238E27FC236}">
                <a16:creationId xmlns:a16="http://schemas.microsoft.com/office/drawing/2014/main" id="{8CC97432-EA57-40E9-A1B8-EB9E491902A5}"/>
              </a:ext>
            </a:extLst>
          </p:cNvPr>
          <p:cNvSpPr>
            <a:spLocks noGrp="1"/>
          </p:cNvSpPr>
          <p:nvPr>
            <p:ph idx="1"/>
          </p:nvPr>
        </p:nvSpPr>
        <p:spPr/>
        <p:txBody>
          <a:bodyPr/>
          <a:lstStyle/>
          <a:p>
            <a:r>
              <a:rPr lang="en-US" dirty="0"/>
              <a:t>Describe general applications of machine learning</a:t>
            </a:r>
          </a:p>
          <a:p>
            <a:r>
              <a:rPr lang="en-US" dirty="0"/>
              <a:t>Understand the paradigms of machine learning related to model building and fitting</a:t>
            </a:r>
          </a:p>
          <a:p>
            <a:r>
              <a:rPr lang="en-US" dirty="0"/>
              <a:t>Apply commonly used supervised and unsupervised machine learning algorithms</a:t>
            </a:r>
          </a:p>
          <a:p>
            <a:r>
              <a:rPr lang="en-US" dirty="0"/>
              <a:t>Evaluate model quality based on a variety of appropriate metrics</a:t>
            </a:r>
          </a:p>
          <a:p>
            <a:endParaRPr lang="en-US" dirty="0"/>
          </a:p>
        </p:txBody>
      </p:sp>
      <p:sp>
        <p:nvSpPr>
          <p:cNvPr id="4" name="Footer Placeholder 3">
            <a:extLst>
              <a:ext uri="{FF2B5EF4-FFF2-40B4-BE49-F238E27FC236}">
                <a16:creationId xmlns:a16="http://schemas.microsoft.com/office/drawing/2014/main" id="{14AD948B-429D-480E-8DE0-17ADC9B4CE93}"/>
              </a:ext>
            </a:extLst>
          </p:cNvPr>
          <p:cNvSpPr>
            <a:spLocks noGrp="1"/>
          </p:cNvSpPr>
          <p:nvPr>
            <p:ph type="ftr" sz="quarter" idx="11"/>
          </p:nvPr>
        </p:nvSpPr>
        <p:spPr/>
        <p:txBody>
          <a:bodyPr/>
          <a:lstStyle/>
          <a:p>
            <a:r>
              <a:rPr lang="en-US"/>
              <a:t>Introduction to Machine Learning</a:t>
            </a:r>
            <a:endParaRPr lang="en-US" dirty="0"/>
          </a:p>
        </p:txBody>
      </p:sp>
      <p:sp>
        <p:nvSpPr>
          <p:cNvPr id="5" name="Slide Number Placeholder 4">
            <a:extLst>
              <a:ext uri="{FF2B5EF4-FFF2-40B4-BE49-F238E27FC236}">
                <a16:creationId xmlns:a16="http://schemas.microsoft.com/office/drawing/2014/main" id="{0CB2C2BD-D73C-4348-9372-DF344362C0A1}"/>
              </a:ext>
            </a:extLst>
          </p:cNvPr>
          <p:cNvSpPr>
            <a:spLocks noGrp="1"/>
          </p:cNvSpPr>
          <p:nvPr>
            <p:ph type="sldNum" sz="quarter" idx="12"/>
          </p:nvPr>
        </p:nvSpPr>
        <p:spPr/>
        <p:txBody>
          <a:bodyPr/>
          <a:lstStyle/>
          <a:p>
            <a:fld id="{8E06CFEE-053A-4A40-A88B-A288F0289482}" type="slidenum">
              <a:rPr lang="en-US" smtClean="0"/>
              <a:t>9</a:t>
            </a:fld>
            <a:endParaRPr lang="en-US"/>
          </a:p>
        </p:txBody>
      </p:sp>
    </p:spTree>
    <p:extLst>
      <p:ext uri="{BB962C8B-B14F-4D97-AF65-F5344CB8AC3E}">
        <p14:creationId xmlns:p14="http://schemas.microsoft.com/office/powerpoint/2010/main" val="905832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VT SPD">
      <a:dk1>
        <a:srgbClr val="000000"/>
      </a:dk1>
      <a:lt1>
        <a:srgbClr val="FFFFFF"/>
      </a:lt1>
      <a:dk2>
        <a:srgbClr val="75787B"/>
      </a:dk2>
      <a:lt2>
        <a:srgbClr val="E5E1E6"/>
      </a:lt2>
      <a:accent1>
        <a:srgbClr val="861F41"/>
      </a:accent1>
      <a:accent2>
        <a:srgbClr val="E5751F"/>
      </a:accent2>
      <a:accent3>
        <a:srgbClr val="D7D2CB"/>
      </a:accent3>
      <a:accent4>
        <a:srgbClr val="508590"/>
      </a:accent4>
      <a:accent5>
        <a:srgbClr val="2CD5C4"/>
      </a:accent5>
      <a:accent6>
        <a:srgbClr val="642667"/>
      </a:accent6>
      <a:hlink>
        <a:srgbClr val="CA4F00"/>
      </a:hlink>
      <a:folHlink>
        <a:srgbClr val="F65E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T_SAIGcourse_SPD_Template" id="{2F7FD5D6-F6E2-4769-B3CC-E71D7D8C954D}" vid="{BBBA0FD2-C045-439A-82DA-748BE9D3E6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AB60CEC17E5FC4999B2FD13DD2557BD" ma:contentTypeVersion="13" ma:contentTypeDescription="Create a new document." ma:contentTypeScope="" ma:versionID="fd1b72da55c3e88bc081550ed7605e17">
  <xsd:schema xmlns:xsd="http://www.w3.org/2001/XMLSchema" xmlns:xs="http://www.w3.org/2001/XMLSchema" xmlns:p="http://schemas.microsoft.com/office/2006/metadata/properties" xmlns:ns2="ebb21ec7-d37f-4192-a24b-e288b8e573e5" xmlns:ns3="855b3b78-26a8-4570-a5c6-cf6233f2b152" targetNamespace="http://schemas.microsoft.com/office/2006/metadata/properties" ma:root="true" ma:fieldsID="c3c98334a9c4e448f703dc2798e77990" ns2:_="" ns3:_="">
    <xsd:import namespace="ebb21ec7-d37f-4192-a24b-e288b8e573e5"/>
    <xsd:import namespace="855b3b78-26a8-4570-a5c6-cf6233f2b152"/>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b21ec7-d37f-4192-a24b-e288b8e573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886477d7-ad29-47e7-b319-eaa6f1949674"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BillingMetadata" ma:index="20"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55b3b78-26a8-4570-a5c6-cf6233f2b152"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aa8d72d1-5c89-4786-8123-3d2b504e2481}" ma:internalName="TaxCatchAll" ma:showField="CatchAllData" ma:web="855b3b78-26a8-4570-a5c6-cf6233f2b15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ebb21ec7-d37f-4192-a24b-e288b8e573e5">
      <Terms xmlns="http://schemas.microsoft.com/office/infopath/2007/PartnerControls"/>
    </lcf76f155ced4ddcb4097134ff3c332f>
    <TaxCatchAll xmlns="855b3b78-26a8-4570-a5c6-cf6233f2b152" xsi:nil="true"/>
  </documentManagement>
</p:properties>
</file>

<file path=customXml/itemProps1.xml><?xml version="1.0" encoding="utf-8"?>
<ds:datastoreItem xmlns:ds="http://schemas.openxmlformats.org/officeDocument/2006/customXml" ds:itemID="{5271AC60-5313-43B6-87D7-760E366D545F}"/>
</file>

<file path=customXml/itemProps2.xml><?xml version="1.0" encoding="utf-8"?>
<ds:datastoreItem xmlns:ds="http://schemas.openxmlformats.org/officeDocument/2006/customXml" ds:itemID="{8770DD58-D14B-4852-8CBF-45643D75C02D}">
  <ds:schemaRefs>
    <ds:schemaRef ds:uri="http://schemas.microsoft.com/sharepoint/v3/contenttype/forms"/>
  </ds:schemaRefs>
</ds:datastoreItem>
</file>

<file path=customXml/itemProps3.xml><?xml version="1.0" encoding="utf-8"?>
<ds:datastoreItem xmlns:ds="http://schemas.openxmlformats.org/officeDocument/2006/customXml" ds:itemID="{F0C940D6-2874-4604-8F35-4DE3EF881D56}">
  <ds:schemaRefs>
    <ds:schemaRef ds:uri="http://schemas.microsoft.com/office/2006/metadata/properties"/>
    <ds:schemaRef ds:uri="http://schemas.microsoft.com/office/infopath/2007/PartnerControls"/>
    <ds:schemaRef ds:uri="90bd7339-0ad2-473a-ba01-c456530706b0"/>
    <ds:schemaRef ds:uri="25882981-611f-41a9-911b-4de1a3554034"/>
  </ds:schemaRefs>
</ds:datastoreItem>
</file>

<file path=docProps/app.xml><?xml version="1.0" encoding="utf-8"?>
<Properties xmlns="http://schemas.openxmlformats.org/officeDocument/2006/extended-properties" xmlns:vt="http://schemas.openxmlformats.org/officeDocument/2006/docPropsVTypes">
  <Template>VT_SAIGcourse_SPD_Template</Template>
  <TotalTime>595</TotalTime>
  <Words>11715</Words>
  <Application>Microsoft Office PowerPoint</Application>
  <PresentationFormat>Widescreen</PresentationFormat>
  <Paragraphs>1074</Paragraphs>
  <Slides>64</Slides>
  <Notes>48</Notes>
  <HiddenSlides>0</HiddenSlides>
  <MMClips>0</MMClips>
  <ScaleCrop>false</ScaleCrop>
  <HeadingPairs>
    <vt:vector size="4" baseType="variant">
      <vt:variant>
        <vt:lpstr>Theme</vt:lpstr>
      </vt:variant>
      <vt:variant>
        <vt:i4>1</vt:i4>
      </vt:variant>
      <vt:variant>
        <vt:lpstr>Slide Titles</vt:lpstr>
      </vt:variant>
      <vt:variant>
        <vt:i4>64</vt:i4>
      </vt:variant>
    </vt:vector>
  </HeadingPairs>
  <TitlesOfParts>
    <vt:vector size="65" baseType="lpstr">
      <vt:lpstr>Office Theme</vt:lpstr>
      <vt:lpstr>Introduction to Machine Learning</vt:lpstr>
      <vt:lpstr>PowerPoint Presentation</vt:lpstr>
      <vt:lpstr>Introductions</vt:lpstr>
      <vt:lpstr>PowerPoint Presentation</vt:lpstr>
      <vt:lpstr>Course logistics</vt:lpstr>
      <vt:lpstr>Course materials &amp; software</vt:lpstr>
      <vt:lpstr>Course prerequisites</vt:lpstr>
      <vt:lpstr>Course textbook</vt:lpstr>
      <vt:lpstr>Course objectives At the end of this course, you should be able to:</vt:lpstr>
      <vt:lpstr>PowerPoint Presentation</vt:lpstr>
      <vt:lpstr>At the end of this module, you should be able to:</vt:lpstr>
      <vt:lpstr>Artificial  Intelligence (AI)</vt:lpstr>
      <vt:lpstr>PowerPoint Presentation</vt:lpstr>
      <vt:lpstr>ML algorithms enable personalized Alexa responses</vt:lpstr>
      <vt:lpstr>ML algorithms determine credit card approvals</vt:lpstr>
      <vt:lpstr>ML algorithms help you focus on important emails</vt:lpstr>
      <vt:lpstr>ML is being applied everywhere</vt:lpstr>
      <vt:lpstr>No matter the application, the goal of machine learning remains the same…</vt:lpstr>
      <vt:lpstr>There are multiple categories of ML</vt:lpstr>
      <vt:lpstr>Supervised versus unsupervised learning</vt:lpstr>
      <vt:lpstr>Supervised versus unsupervised again</vt:lpstr>
      <vt:lpstr>Supervised learning method selection is based on the response type</vt:lpstr>
      <vt:lpstr>PowerPoint Presentation</vt:lpstr>
      <vt:lpstr>PowerPoint Presentation</vt:lpstr>
      <vt:lpstr>Example: Predicting sales from advertising budget</vt:lpstr>
      <vt:lpstr>Linear regression is supervised ML you likely have done before</vt:lpstr>
      <vt:lpstr>The SLR straight line model</vt:lpstr>
      <vt:lpstr>SLR possible hypotheses</vt:lpstr>
      <vt:lpstr>The residual from SLR</vt:lpstr>
      <vt:lpstr>SLR intercept and slope estimates minimize MSE</vt:lpstr>
      <vt:lpstr>Back to our ad &amp; sales example. What can we learn through pictures?</vt:lpstr>
      <vt:lpstr>Another example of an X-Y relationship, but this relationship is not linear</vt:lpstr>
      <vt:lpstr>Supervised learning algorithms estimate the unknown function f which connects the outputs to the inputs for observed data</vt:lpstr>
      <vt:lpstr>Paradigm for ML, regardless of the algorithm</vt:lpstr>
      <vt:lpstr>Two reasons to estimate f</vt:lpstr>
      <vt:lpstr>What is your goal? Prediction, inference, or both?</vt:lpstr>
      <vt:lpstr>Two methods of estimation</vt:lpstr>
      <vt:lpstr>Trade-off between flexibility and interpretability</vt:lpstr>
      <vt:lpstr>Model fitting basics: Error</vt:lpstr>
      <vt:lpstr>PowerPoint Presentation</vt:lpstr>
      <vt:lpstr>Supervised learning method selection is based on the response type</vt:lpstr>
      <vt:lpstr>Model fitting basics: Error</vt:lpstr>
      <vt:lpstr>The residual from SLR</vt:lpstr>
      <vt:lpstr>In regression, we use MSE to evaluate fit</vt:lpstr>
      <vt:lpstr>Use Average Test MSE to assess predictive capability</vt:lpstr>
      <vt:lpstr>Practical tips on assessing prediction</vt:lpstr>
      <vt:lpstr>Goldilocks: The concepts of underfitting &amp; overfitting</vt:lpstr>
      <vt:lpstr>Compare training &amp; test MSE when selecting a model</vt:lpstr>
      <vt:lpstr>When selecting a model, keep in mind the bias-variance tradeoff</vt:lpstr>
      <vt:lpstr>U-shape seen with the test MSE curve is the result of two competing properties of statistical methods</vt:lpstr>
      <vt:lpstr>Minimizing test MSE will minimize bias &amp; variance</vt:lpstr>
      <vt:lpstr>PowerPoint Presentation</vt:lpstr>
      <vt:lpstr>Supervised learning method selection is based on the response type</vt:lpstr>
      <vt:lpstr>In classification, we use accuracy to evaluate models</vt:lpstr>
      <vt:lpstr>Accuracy is simply the proportion of matches</vt:lpstr>
      <vt:lpstr>And error rate is the proportion of non-matches</vt:lpstr>
      <vt:lpstr>A good classification model is one with the smallest average test error rate</vt:lpstr>
      <vt:lpstr>A simple classification of gold and blue</vt:lpstr>
      <vt:lpstr>K nearest neighbors (KNN) is often used to classify real data</vt:lpstr>
      <vt:lpstr>The concepts of overfitting &amp; underfitting are still applicable in classification models</vt:lpstr>
      <vt:lpstr>Compare training &amp; test error rates when selecting a model (same concept as regression)</vt:lpstr>
      <vt:lpstr>PowerPoint Presentation</vt:lpstr>
      <vt:lpstr>PowerPoint Presentation</vt:lpstr>
      <vt:lpstr>Now you should be able to: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Stephanie DeHart</dc:creator>
  <cp:lastModifiedBy>Stephanie DeHart</cp:lastModifiedBy>
  <cp:revision>54</cp:revision>
  <dcterms:created xsi:type="dcterms:W3CDTF">2025-05-29T17:34:10Z</dcterms:created>
  <dcterms:modified xsi:type="dcterms:W3CDTF">2025-06-03T19:54:01Z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0x010100DAB60CEC17E5FC4999B2FD13DD2557BD</vt:lpwstr>
  </property>
  <property fmtid="{D5CDD505-2E9C-101B-9397-08002B2CF9AE}" pid="3" name="MediaServiceImageTags">
    <vt:lpwstr/>
  </property>
  <property fmtid="{D5CDD505-2E9C-101B-9397-08002B2CF9AE}" pid="4" name="xd_ProgID">
    <vt:lpwstr/>
  </property>
  <property fmtid="{D5CDD505-2E9C-101B-9397-08002B2CF9AE}" pid="5" name="_SourceUrl">
    <vt:lpwstr/>
  </property>
  <property fmtid="{D5CDD505-2E9C-101B-9397-08002B2CF9AE}" pid="6" name="_SharedFileIndex">
    <vt:lpwstr/>
  </property>
  <property fmtid="{D5CDD505-2E9C-101B-9397-08002B2CF9AE}" pid="7" name="ComplianceAssetId">
    <vt:lpwstr/>
  </property>
  <property fmtid="{D5CDD505-2E9C-101B-9397-08002B2CF9AE}" pid="8" name="TemplateUrl">
    <vt:lpwstr/>
  </property>
  <property fmtid="{D5CDD505-2E9C-101B-9397-08002B2CF9AE}" pid="9" name="_ExtendedDescription">
    <vt:lpwstr/>
  </property>
  <property fmtid="{D5CDD505-2E9C-101B-9397-08002B2CF9AE}" pid="10" name="TriggerFlowInfo">
    <vt:lpwstr/>
  </property>
  <property fmtid="{D5CDD505-2E9C-101B-9397-08002B2CF9AE}" pid="11" name="xd_Signature">
    <vt:lpwstr/>
  </property>
</Properties>
</file>